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DFC8-9384-428B-8A07-D2FE7762005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60EE0-F31C-4DA9-AE33-4433FA426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821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DFC8-9384-428B-8A07-D2FE7762005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60EE0-F31C-4DA9-AE33-4433FA426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030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DFC8-9384-428B-8A07-D2FE7762005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60EE0-F31C-4DA9-AE33-4433FA426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475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DFC8-9384-428B-8A07-D2FE7762005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60EE0-F31C-4DA9-AE33-4433FA426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493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DFC8-9384-428B-8A07-D2FE7762005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60EE0-F31C-4DA9-AE33-4433FA426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591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DFC8-9384-428B-8A07-D2FE7762005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60EE0-F31C-4DA9-AE33-4433FA426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730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DFC8-9384-428B-8A07-D2FE7762005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60EE0-F31C-4DA9-AE33-4433FA426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008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DFC8-9384-428B-8A07-D2FE7762005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60EE0-F31C-4DA9-AE33-4433FA426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768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DFC8-9384-428B-8A07-D2FE7762005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60EE0-F31C-4DA9-AE33-4433FA426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436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DFC8-9384-428B-8A07-D2FE7762005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60EE0-F31C-4DA9-AE33-4433FA426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570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DFC8-9384-428B-8A07-D2FE7762005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60EE0-F31C-4DA9-AE33-4433FA426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725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9DFC8-9384-428B-8A07-D2FE7762005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60EE0-F31C-4DA9-AE33-4433FA426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317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Budget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8291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1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Salary</a:t>
            </a:r>
          </a:p>
          <a:p>
            <a:r>
              <a:rPr lang="en-US" dirty="0" smtClean="0"/>
              <a:t>Any benefits? (Company car, free food, discounted air travel?)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Job 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Salary</a:t>
            </a:r>
          </a:p>
          <a:p>
            <a:r>
              <a:rPr lang="en-US" dirty="0" smtClean="0"/>
              <a:t>Benefits?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6941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Decision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House or Apartment</a:t>
            </a:r>
          </a:p>
          <a:p>
            <a:r>
              <a:rPr lang="en-US" dirty="0" smtClean="0"/>
              <a:t>Location</a:t>
            </a:r>
          </a:p>
          <a:p>
            <a:r>
              <a:rPr lang="en-US" dirty="0" smtClean="0"/>
              <a:t>Details (why selected?)</a:t>
            </a:r>
          </a:p>
          <a:p>
            <a:r>
              <a:rPr lang="en-US" dirty="0" smtClean="0"/>
              <a:t>Pictures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727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cars</a:t>
            </a:r>
          </a:p>
          <a:p>
            <a:r>
              <a:rPr lang="en-US" dirty="0" smtClean="0"/>
              <a:t>Total price w/ insurance and gas</a:t>
            </a:r>
          </a:p>
          <a:p>
            <a:r>
              <a:rPr lang="en-US" dirty="0" smtClean="0"/>
              <a:t>Pictures</a:t>
            </a:r>
          </a:p>
          <a:p>
            <a:r>
              <a:rPr lang="en-US" dirty="0" smtClean="0"/>
              <a:t>Any notable info (For example, did you pay it off in August, make a huge down payment to lower monthly payments etc…)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216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Disposable income</a:t>
            </a:r>
          </a:p>
          <a:p>
            <a:r>
              <a:rPr lang="en-US" dirty="0" smtClean="0"/>
              <a:t>Expense 1</a:t>
            </a:r>
          </a:p>
          <a:p>
            <a:r>
              <a:rPr lang="en-US" dirty="0" smtClean="0"/>
              <a:t>Expense 2</a:t>
            </a:r>
          </a:p>
          <a:p>
            <a:r>
              <a:rPr lang="en-US" dirty="0" smtClean="0"/>
              <a:t>Expense 3</a:t>
            </a:r>
          </a:p>
          <a:p>
            <a:r>
              <a:rPr lang="en-US" dirty="0" smtClean="0"/>
              <a:t>Expense 4</a:t>
            </a:r>
          </a:p>
          <a:p>
            <a:r>
              <a:rPr lang="en-US" dirty="0" smtClean="0"/>
              <a:t>Expense 5…</a:t>
            </a:r>
          </a:p>
          <a:p>
            <a:r>
              <a:rPr lang="en-US" dirty="0" smtClean="0"/>
              <a:t>Total Spent/Saved for the month</a:t>
            </a:r>
          </a:p>
          <a:p>
            <a:r>
              <a:rPr lang="en-US" dirty="0" smtClean="0"/>
              <a:t>Pictures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6982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Disposable income</a:t>
            </a:r>
          </a:p>
          <a:p>
            <a:r>
              <a:rPr lang="en-US" dirty="0" smtClean="0"/>
              <a:t>Expense 1</a:t>
            </a:r>
          </a:p>
          <a:p>
            <a:r>
              <a:rPr lang="en-US" dirty="0" smtClean="0"/>
              <a:t>Expense 2</a:t>
            </a:r>
          </a:p>
          <a:p>
            <a:r>
              <a:rPr lang="en-US" dirty="0" smtClean="0"/>
              <a:t>Expense 3</a:t>
            </a:r>
          </a:p>
          <a:p>
            <a:r>
              <a:rPr lang="en-US" dirty="0" smtClean="0"/>
              <a:t>Expense 4</a:t>
            </a:r>
          </a:p>
          <a:p>
            <a:r>
              <a:rPr lang="en-US" dirty="0" smtClean="0"/>
              <a:t>Expense 5…</a:t>
            </a:r>
          </a:p>
          <a:p>
            <a:r>
              <a:rPr lang="en-US" dirty="0" smtClean="0"/>
              <a:t>Total Spent/Saved for the month</a:t>
            </a:r>
          </a:p>
          <a:p>
            <a:r>
              <a:rPr lang="en-US" dirty="0" smtClean="0"/>
              <a:t>Pictures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3910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Disposable income</a:t>
            </a:r>
          </a:p>
          <a:p>
            <a:r>
              <a:rPr lang="en-US" dirty="0" smtClean="0"/>
              <a:t>Expense 1</a:t>
            </a:r>
          </a:p>
          <a:p>
            <a:r>
              <a:rPr lang="en-US" dirty="0" smtClean="0"/>
              <a:t>Expense 2</a:t>
            </a:r>
          </a:p>
          <a:p>
            <a:r>
              <a:rPr lang="en-US" dirty="0" smtClean="0"/>
              <a:t>Expense 3</a:t>
            </a:r>
          </a:p>
          <a:p>
            <a:r>
              <a:rPr lang="en-US" dirty="0" smtClean="0"/>
              <a:t>Expense 4</a:t>
            </a:r>
          </a:p>
          <a:p>
            <a:r>
              <a:rPr lang="en-US" dirty="0" smtClean="0"/>
              <a:t>Expense 5…</a:t>
            </a:r>
          </a:p>
          <a:p>
            <a:r>
              <a:rPr lang="en-US" dirty="0" smtClean="0"/>
              <a:t>Total Spent/Saved for the month</a:t>
            </a:r>
          </a:p>
          <a:p>
            <a:r>
              <a:rPr lang="en-US" dirty="0" smtClean="0"/>
              <a:t>Pictures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3910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Amount saved for the year</a:t>
            </a:r>
          </a:p>
          <a:p>
            <a:r>
              <a:rPr lang="en-US" dirty="0" smtClean="0"/>
              <a:t>Plans for savings</a:t>
            </a:r>
          </a:p>
          <a:p>
            <a:r>
              <a:rPr lang="en-US" dirty="0" smtClean="0"/>
              <a:t>Biggest </a:t>
            </a:r>
            <a:r>
              <a:rPr lang="en-US" dirty="0" smtClean="0"/>
              <a:t>things </a:t>
            </a:r>
            <a:r>
              <a:rPr lang="en-US" dirty="0" smtClean="0"/>
              <a:t>you learned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653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4237</TotalTime>
  <Words>154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Budget Template</vt:lpstr>
      <vt:lpstr>Occupations</vt:lpstr>
      <vt:lpstr>Housing Decision</vt:lpstr>
      <vt:lpstr>Car Decision</vt:lpstr>
      <vt:lpstr>Month 1</vt:lpstr>
      <vt:lpstr>Month 2</vt:lpstr>
      <vt:lpstr>Month 3</vt:lpstr>
      <vt:lpstr>Summary Slide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Template</dc:title>
  <dc:creator>FCBOE</dc:creator>
  <cp:lastModifiedBy>FCBOE</cp:lastModifiedBy>
  <cp:revision>3</cp:revision>
  <dcterms:created xsi:type="dcterms:W3CDTF">2011-12-05T13:05:52Z</dcterms:created>
  <dcterms:modified xsi:type="dcterms:W3CDTF">2013-12-06T18:16:41Z</dcterms:modified>
</cp:coreProperties>
</file>