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56" r:id="rId3"/>
    <p:sldId id="257" r:id="rId4"/>
    <p:sldId id="282" r:id="rId5"/>
    <p:sldId id="283" r:id="rId6"/>
    <p:sldId id="284" r:id="rId7"/>
    <p:sldId id="285" r:id="rId8"/>
    <p:sldId id="258" r:id="rId9"/>
    <p:sldId id="289" r:id="rId10"/>
    <p:sldId id="290" r:id="rId11"/>
    <p:sldId id="287" r:id="rId12"/>
    <p:sldId id="291" r:id="rId13"/>
    <p:sldId id="260" r:id="rId14"/>
    <p:sldId id="292" r:id="rId15"/>
    <p:sldId id="293" r:id="rId16"/>
    <p:sldId id="294" r:id="rId17"/>
    <p:sldId id="295" r:id="rId18"/>
    <p:sldId id="296" r:id="rId19"/>
    <p:sldId id="297" r:id="rId20"/>
  </p:sldIdLst>
  <p:sldSz cx="9144000" cy="6858000" type="screen4x3"/>
  <p:notesSz cx="6858000" cy="9144000"/>
  <p:embeddedFontLs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Segoe UI" pitchFamily="34" charset="0"/>
      <p:regular r:id="rId27"/>
      <p:bold r:id="rId28"/>
      <p:italic r:id="rId29"/>
      <p:boldItalic r:id="rId30"/>
    </p:embeddedFont>
    <p:embeddedFont>
      <p:font typeface="Perpetua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50" autoAdjust="0"/>
  </p:normalViewPr>
  <p:slideViewPr>
    <p:cSldViewPr>
      <p:cViewPr varScale="1">
        <p:scale>
          <a:sx n="88" d="100"/>
          <a:sy n="88" d="100"/>
        </p:scale>
        <p:origin x="-10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4F0CEA-1057-4D7C-9869-E93D8720DB7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4A4DB15-DF7F-4666-9955-C32DC668CF77}">
      <dgm:prSet phldrT="[Text]"/>
      <dgm:spPr/>
      <dgm:t>
        <a:bodyPr/>
        <a:lstStyle/>
        <a:p>
          <a:r>
            <a:rPr lang="en-US" dirty="0" smtClean="0"/>
            <a:t>Current Research</a:t>
          </a:r>
          <a:endParaRPr lang="en-US" dirty="0"/>
        </a:p>
      </dgm:t>
    </dgm:pt>
    <dgm:pt modelId="{8690304F-C8A0-4E58-8B87-1A4A035A3162}" type="parTrans" cxnId="{36FBAEA5-E9EF-4CA7-AE8D-055FB8FBC7FF}">
      <dgm:prSet/>
      <dgm:spPr/>
      <dgm:t>
        <a:bodyPr/>
        <a:lstStyle/>
        <a:p>
          <a:endParaRPr lang="en-US"/>
        </a:p>
      </dgm:t>
    </dgm:pt>
    <dgm:pt modelId="{49D6F4B1-9B3A-40EA-AEFA-1D934B410CE4}" type="sibTrans" cxnId="{36FBAEA5-E9EF-4CA7-AE8D-055FB8FBC7FF}">
      <dgm:prSet/>
      <dgm:spPr/>
      <dgm:t>
        <a:bodyPr/>
        <a:lstStyle/>
        <a:p>
          <a:endParaRPr lang="en-US"/>
        </a:p>
      </dgm:t>
    </dgm:pt>
    <dgm:pt modelId="{65761C32-2516-46E7-866E-57B0AB80DDE7}">
      <dgm:prSet phldrT="[Text]"/>
      <dgm:spPr/>
      <dgm:t>
        <a:bodyPr/>
        <a:lstStyle/>
        <a:p>
          <a:r>
            <a:rPr lang="en-US" dirty="0" smtClean="0"/>
            <a:t>Students learn from corrections</a:t>
          </a:r>
          <a:endParaRPr lang="en-US" dirty="0"/>
        </a:p>
      </dgm:t>
    </dgm:pt>
    <dgm:pt modelId="{8C275B9C-D970-4416-89F1-35AD95ACE02F}" type="parTrans" cxnId="{7E05EB42-5448-474F-979C-5CE8DE02D395}">
      <dgm:prSet/>
      <dgm:spPr/>
      <dgm:t>
        <a:bodyPr/>
        <a:lstStyle/>
        <a:p>
          <a:endParaRPr lang="en-US"/>
        </a:p>
      </dgm:t>
    </dgm:pt>
    <dgm:pt modelId="{8393C230-8086-47CF-A3E7-8C8E3804B963}" type="sibTrans" cxnId="{7E05EB42-5448-474F-979C-5CE8DE02D395}">
      <dgm:prSet/>
      <dgm:spPr/>
      <dgm:t>
        <a:bodyPr/>
        <a:lstStyle/>
        <a:p>
          <a:endParaRPr lang="en-US"/>
        </a:p>
      </dgm:t>
    </dgm:pt>
    <dgm:pt modelId="{D2327085-C9B4-4224-8DB1-F2DD4DF5A695}">
      <dgm:prSet phldrT="[Text]"/>
      <dgm:spPr/>
      <dgm:t>
        <a:bodyPr/>
        <a:lstStyle/>
        <a:p>
          <a:r>
            <a:rPr lang="en-US" dirty="0" smtClean="0"/>
            <a:t>Feedback strongly tied to learning</a:t>
          </a:r>
          <a:endParaRPr lang="en-US" dirty="0"/>
        </a:p>
      </dgm:t>
    </dgm:pt>
    <dgm:pt modelId="{6DBB06C4-1935-438A-A287-8523D3EBE43B}" type="parTrans" cxnId="{3C1E3BA7-E546-4242-B8C4-980966A6FC09}">
      <dgm:prSet/>
      <dgm:spPr/>
      <dgm:t>
        <a:bodyPr/>
        <a:lstStyle/>
        <a:p>
          <a:endParaRPr lang="en-US"/>
        </a:p>
      </dgm:t>
    </dgm:pt>
    <dgm:pt modelId="{39614901-6DE0-49AA-9F2C-42450972DE5F}" type="sibTrans" cxnId="{3C1E3BA7-E546-4242-B8C4-980966A6FC09}">
      <dgm:prSet/>
      <dgm:spPr/>
      <dgm:t>
        <a:bodyPr/>
        <a:lstStyle/>
        <a:p>
          <a:endParaRPr lang="en-US"/>
        </a:p>
      </dgm:t>
    </dgm:pt>
    <dgm:pt modelId="{289DB3F4-BE08-4F97-BB9D-A8370BC8E2D4}">
      <dgm:prSet phldrT="[Text]"/>
      <dgm:spPr/>
      <dgm:t>
        <a:bodyPr/>
        <a:lstStyle/>
        <a:p>
          <a:r>
            <a:rPr lang="en-US" dirty="0" smtClean="0"/>
            <a:t>Occurs in other content areas</a:t>
          </a:r>
          <a:endParaRPr lang="en-US" dirty="0"/>
        </a:p>
      </dgm:t>
    </dgm:pt>
    <dgm:pt modelId="{F5A40E9D-09D3-4079-B8BF-F985336443ED}" type="parTrans" cxnId="{F42F6491-2AD7-43B3-B1E0-03978180AFDE}">
      <dgm:prSet/>
      <dgm:spPr/>
      <dgm:t>
        <a:bodyPr/>
        <a:lstStyle/>
        <a:p>
          <a:endParaRPr lang="en-US"/>
        </a:p>
      </dgm:t>
    </dgm:pt>
    <dgm:pt modelId="{BA36F523-33CB-474B-8552-3361903C11BD}" type="sibTrans" cxnId="{F42F6491-2AD7-43B3-B1E0-03978180AFDE}">
      <dgm:prSet/>
      <dgm:spPr/>
      <dgm:t>
        <a:bodyPr/>
        <a:lstStyle/>
        <a:p>
          <a:endParaRPr lang="en-US"/>
        </a:p>
      </dgm:t>
    </dgm:pt>
    <dgm:pt modelId="{FE8EA009-5DF4-4EFE-9C06-2F69356263D5}">
      <dgm:prSet phldrT="[Text]"/>
      <dgm:spPr/>
      <dgm:t>
        <a:bodyPr/>
        <a:lstStyle/>
        <a:p>
          <a:r>
            <a:rPr lang="en-US" dirty="0" smtClean="0"/>
            <a:t>Revisions in language arts</a:t>
          </a:r>
          <a:endParaRPr lang="en-US" dirty="0"/>
        </a:p>
      </dgm:t>
    </dgm:pt>
    <dgm:pt modelId="{85862F4F-C1A8-4FA6-A2DA-5D5B46D8443E}" type="parTrans" cxnId="{45BA738D-9C15-471F-817A-C6DA8E09DFD7}">
      <dgm:prSet/>
      <dgm:spPr/>
      <dgm:t>
        <a:bodyPr/>
        <a:lstStyle/>
        <a:p>
          <a:endParaRPr lang="en-US"/>
        </a:p>
      </dgm:t>
    </dgm:pt>
    <dgm:pt modelId="{197049E9-4790-4673-96FE-3BBAA1856DA9}" type="sibTrans" cxnId="{45BA738D-9C15-471F-817A-C6DA8E09DFD7}">
      <dgm:prSet/>
      <dgm:spPr/>
      <dgm:t>
        <a:bodyPr/>
        <a:lstStyle/>
        <a:p>
          <a:endParaRPr lang="en-US"/>
        </a:p>
      </dgm:t>
    </dgm:pt>
    <dgm:pt modelId="{13259192-F65B-480B-A86B-ED4D2A81F2E1}">
      <dgm:prSet phldrT="[Text]"/>
      <dgm:spPr/>
      <dgm:t>
        <a:bodyPr/>
        <a:lstStyle/>
        <a:p>
          <a:r>
            <a:rPr lang="en-US" dirty="0" smtClean="0"/>
            <a:t>Lab redos in science</a:t>
          </a:r>
          <a:endParaRPr lang="en-US" dirty="0"/>
        </a:p>
      </dgm:t>
    </dgm:pt>
    <dgm:pt modelId="{DF13642A-0548-4DA1-99BD-028DD8DB6CFA}" type="parTrans" cxnId="{4E5A76D8-87CD-4F59-A810-F6325FE097FE}">
      <dgm:prSet/>
      <dgm:spPr/>
      <dgm:t>
        <a:bodyPr/>
        <a:lstStyle/>
        <a:p>
          <a:endParaRPr lang="en-US"/>
        </a:p>
      </dgm:t>
    </dgm:pt>
    <dgm:pt modelId="{FEFE4028-3AF5-49A6-9CF4-942BE33C879D}" type="sibTrans" cxnId="{4E5A76D8-87CD-4F59-A810-F6325FE097FE}">
      <dgm:prSet/>
      <dgm:spPr/>
      <dgm:t>
        <a:bodyPr/>
        <a:lstStyle/>
        <a:p>
          <a:endParaRPr lang="en-US"/>
        </a:p>
      </dgm:t>
    </dgm:pt>
    <dgm:pt modelId="{210E3E0A-184A-4147-BAF7-58D1B47E23DA}">
      <dgm:prSet/>
      <dgm:spPr/>
      <dgm:t>
        <a:bodyPr/>
        <a:lstStyle/>
        <a:p>
          <a:r>
            <a:rPr lang="en-US" dirty="0" smtClean="0"/>
            <a:t>Increasing Occurrences in College</a:t>
          </a:r>
          <a:endParaRPr lang="en-US" dirty="0"/>
        </a:p>
      </dgm:t>
    </dgm:pt>
    <dgm:pt modelId="{D198E821-D118-4DAF-9A05-CD5A601FC9DF}" type="parTrans" cxnId="{05B9BF7B-BCA0-48DC-B0A2-37DCE4ECB78E}">
      <dgm:prSet/>
      <dgm:spPr/>
    </dgm:pt>
    <dgm:pt modelId="{800FD9D3-D0B2-4DC6-BB25-884E03A1D082}" type="sibTrans" cxnId="{05B9BF7B-BCA0-48DC-B0A2-37DCE4ECB78E}">
      <dgm:prSet/>
      <dgm:spPr/>
    </dgm:pt>
    <dgm:pt modelId="{AB556B8C-C14C-4A6D-ADD5-78F03BD1B8A7}">
      <dgm:prSet/>
      <dgm:spPr/>
      <dgm:t>
        <a:bodyPr/>
        <a:lstStyle/>
        <a:p>
          <a:r>
            <a:rPr lang="en-US" dirty="0" smtClean="0"/>
            <a:t>Real World Application</a:t>
          </a:r>
          <a:endParaRPr lang="en-US" dirty="0"/>
        </a:p>
      </dgm:t>
    </dgm:pt>
    <dgm:pt modelId="{C414C3E2-3DC1-4142-B29B-F36B99546C8A}" type="parTrans" cxnId="{1E673016-C292-404E-8084-B03B94948DDF}">
      <dgm:prSet/>
      <dgm:spPr/>
    </dgm:pt>
    <dgm:pt modelId="{512D82B0-13C1-4866-810D-E74AFDF6E779}" type="sibTrans" cxnId="{1E673016-C292-404E-8084-B03B94948DDF}">
      <dgm:prSet/>
      <dgm:spPr/>
    </dgm:pt>
    <dgm:pt modelId="{BB61E517-A0CC-4BBF-92C1-DA124B65EC98}">
      <dgm:prSet/>
      <dgm:spPr/>
      <dgm:t>
        <a:bodyPr/>
        <a:lstStyle/>
        <a:p>
          <a:r>
            <a:rPr lang="en-US" dirty="0" smtClean="0"/>
            <a:t>More common on college syllabi</a:t>
          </a:r>
          <a:endParaRPr lang="en-US" dirty="0"/>
        </a:p>
      </dgm:t>
    </dgm:pt>
    <dgm:pt modelId="{14AB087D-001D-4A47-B98C-55461C1A6900}" type="parTrans" cxnId="{BD643EC3-288C-4C7F-8781-E3843E9A9A09}">
      <dgm:prSet/>
      <dgm:spPr/>
    </dgm:pt>
    <dgm:pt modelId="{5097496F-4E14-4037-BF01-C76C40A5C109}" type="sibTrans" cxnId="{BD643EC3-288C-4C7F-8781-E3843E9A9A09}">
      <dgm:prSet/>
      <dgm:spPr/>
    </dgm:pt>
    <dgm:pt modelId="{153F83EA-DD24-41E8-B0E2-C9FB52465316}">
      <dgm:prSet/>
      <dgm:spPr/>
      <dgm:t>
        <a:bodyPr/>
        <a:lstStyle/>
        <a:p>
          <a:r>
            <a:rPr lang="en-US" dirty="0" smtClean="0"/>
            <a:t>68% of professors open to the idea</a:t>
          </a:r>
          <a:endParaRPr lang="en-US" dirty="0"/>
        </a:p>
      </dgm:t>
    </dgm:pt>
    <dgm:pt modelId="{2372F4C2-1B91-431E-B482-5516BB2B9832}" type="parTrans" cxnId="{49ED4816-6E39-4D75-A846-ED2AFC7AAC97}">
      <dgm:prSet/>
      <dgm:spPr/>
    </dgm:pt>
    <dgm:pt modelId="{09161178-5326-4348-8C90-FB81CBA8E361}" type="sibTrans" cxnId="{49ED4816-6E39-4D75-A846-ED2AFC7AAC97}">
      <dgm:prSet/>
      <dgm:spPr/>
    </dgm:pt>
    <dgm:pt modelId="{B645717C-B6D5-4592-8791-D47D49C2B537}">
      <dgm:prSet/>
      <dgm:spPr/>
      <dgm:t>
        <a:bodyPr/>
        <a:lstStyle/>
        <a:p>
          <a:r>
            <a:rPr lang="en-US" dirty="0" smtClean="0"/>
            <a:t>Most licensing tests allow retakes</a:t>
          </a:r>
          <a:endParaRPr lang="en-US" dirty="0"/>
        </a:p>
      </dgm:t>
    </dgm:pt>
    <dgm:pt modelId="{082FDB00-47EC-4D8C-B5E0-3AD9AF4D2680}" type="parTrans" cxnId="{E91B2BC9-C841-4DA4-A0F4-1B819FBAA7A1}">
      <dgm:prSet/>
      <dgm:spPr/>
    </dgm:pt>
    <dgm:pt modelId="{1884997E-151D-470C-9070-57C49DFA9F1E}" type="sibTrans" cxnId="{E91B2BC9-C841-4DA4-A0F4-1B819FBAA7A1}">
      <dgm:prSet/>
      <dgm:spPr/>
    </dgm:pt>
    <dgm:pt modelId="{40F0FA29-0048-444B-A64C-5DBF3107CCA1}">
      <dgm:prSet/>
      <dgm:spPr/>
      <dgm:t>
        <a:bodyPr/>
        <a:lstStyle/>
        <a:p>
          <a:r>
            <a:rPr lang="en-US" dirty="0" smtClean="0"/>
            <a:t>Most job </a:t>
          </a:r>
          <a:r>
            <a:rPr lang="en-US" dirty="0" err="1" smtClean="0"/>
            <a:t>evals</a:t>
          </a:r>
          <a:r>
            <a:rPr lang="en-US" dirty="0" smtClean="0"/>
            <a:t> allow for fixing mistakes</a:t>
          </a:r>
          <a:endParaRPr lang="en-US" dirty="0"/>
        </a:p>
      </dgm:t>
    </dgm:pt>
    <dgm:pt modelId="{B374FF68-A81E-4B99-BF6A-9DCFF8BCDDD4}" type="parTrans" cxnId="{1E0546B3-1443-4E82-B5FF-1354D205D3FD}">
      <dgm:prSet/>
      <dgm:spPr/>
    </dgm:pt>
    <dgm:pt modelId="{69F7331B-FB7E-4260-A0DA-54C172270668}" type="sibTrans" cxnId="{1E0546B3-1443-4E82-B5FF-1354D205D3FD}">
      <dgm:prSet/>
      <dgm:spPr/>
    </dgm:pt>
    <dgm:pt modelId="{BE74E1CB-16A7-494E-A7C2-48F42BC74437}" type="pres">
      <dgm:prSet presAssocID="{6E4F0CEA-1057-4D7C-9869-E93D8720DB7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7332BF0-6F9E-4EB3-B05A-8F80373EACAE}" type="pres">
      <dgm:prSet presAssocID="{24A4DB15-DF7F-4666-9955-C32DC668CF77}" presName="linNode" presStyleCnt="0"/>
      <dgm:spPr/>
    </dgm:pt>
    <dgm:pt modelId="{4E2E7B49-7601-4981-AD1D-08E6A5EE9B4F}" type="pres">
      <dgm:prSet presAssocID="{24A4DB15-DF7F-4666-9955-C32DC668CF77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657DB6-B464-4EDA-B7A3-04EA3093791E}" type="pres">
      <dgm:prSet presAssocID="{24A4DB15-DF7F-4666-9955-C32DC668CF77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61B3FD-8650-4DA7-9C3D-0B9D0B1E2FA8}" type="pres">
      <dgm:prSet presAssocID="{49D6F4B1-9B3A-40EA-AEFA-1D934B410CE4}" presName="spacing" presStyleCnt="0"/>
      <dgm:spPr/>
    </dgm:pt>
    <dgm:pt modelId="{EA5B6002-628D-4843-A5F2-CABDC8F8878A}" type="pres">
      <dgm:prSet presAssocID="{289DB3F4-BE08-4F97-BB9D-A8370BC8E2D4}" presName="linNode" presStyleCnt="0"/>
      <dgm:spPr/>
    </dgm:pt>
    <dgm:pt modelId="{0506108C-EA4E-4189-8FC9-9ADD665D3B2E}" type="pres">
      <dgm:prSet presAssocID="{289DB3F4-BE08-4F97-BB9D-A8370BC8E2D4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43291B-2E93-4A6F-8D2D-4A0555F64C6A}" type="pres">
      <dgm:prSet presAssocID="{289DB3F4-BE08-4F97-BB9D-A8370BC8E2D4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2609BA-53A2-475E-8FBF-8B818A21DDB4}" type="pres">
      <dgm:prSet presAssocID="{BA36F523-33CB-474B-8552-3361903C11BD}" presName="spacing" presStyleCnt="0"/>
      <dgm:spPr/>
    </dgm:pt>
    <dgm:pt modelId="{070B7D33-E838-45B2-A29C-4180BDE2AD78}" type="pres">
      <dgm:prSet presAssocID="{210E3E0A-184A-4147-BAF7-58D1B47E23DA}" presName="linNode" presStyleCnt="0"/>
      <dgm:spPr/>
    </dgm:pt>
    <dgm:pt modelId="{CAE481FE-8414-427D-9EF4-2E28A5CDFF64}" type="pres">
      <dgm:prSet presAssocID="{210E3E0A-184A-4147-BAF7-58D1B47E23DA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E7DCB6-9045-42D8-8559-7D7730E65E24}" type="pres">
      <dgm:prSet presAssocID="{210E3E0A-184A-4147-BAF7-58D1B47E23DA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6EAC3-9767-4CFE-A168-ECF0E34B7543}" type="pres">
      <dgm:prSet presAssocID="{800FD9D3-D0B2-4DC6-BB25-884E03A1D082}" presName="spacing" presStyleCnt="0"/>
      <dgm:spPr/>
    </dgm:pt>
    <dgm:pt modelId="{49BF770D-002D-4B67-A5C2-1BC17CD188F7}" type="pres">
      <dgm:prSet presAssocID="{AB556B8C-C14C-4A6D-ADD5-78F03BD1B8A7}" presName="linNode" presStyleCnt="0"/>
      <dgm:spPr/>
    </dgm:pt>
    <dgm:pt modelId="{D53D655E-B907-4343-8FE7-379AA7D48B57}" type="pres">
      <dgm:prSet presAssocID="{AB556B8C-C14C-4A6D-ADD5-78F03BD1B8A7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5417EA-965A-4136-8A83-6FABA14E8690}" type="pres">
      <dgm:prSet presAssocID="{AB556B8C-C14C-4A6D-ADD5-78F03BD1B8A7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E5A76D8-87CD-4F59-A810-F6325FE097FE}" srcId="{289DB3F4-BE08-4F97-BB9D-A8370BC8E2D4}" destId="{13259192-F65B-480B-A86B-ED4D2A81F2E1}" srcOrd="1" destOrd="0" parTransId="{DF13642A-0548-4DA1-99BD-028DD8DB6CFA}" sibTransId="{FEFE4028-3AF5-49A6-9CF4-942BE33C879D}"/>
    <dgm:cxn modelId="{3C1E3BA7-E546-4242-B8C4-980966A6FC09}" srcId="{24A4DB15-DF7F-4666-9955-C32DC668CF77}" destId="{D2327085-C9B4-4224-8DB1-F2DD4DF5A695}" srcOrd="1" destOrd="0" parTransId="{6DBB06C4-1935-438A-A287-8523D3EBE43B}" sibTransId="{39614901-6DE0-49AA-9F2C-42450972DE5F}"/>
    <dgm:cxn modelId="{89B46645-8F5F-4772-8BDD-12ED8BCF01F6}" type="presOf" srcId="{6E4F0CEA-1057-4D7C-9869-E93D8720DB74}" destId="{BE74E1CB-16A7-494E-A7C2-48F42BC74437}" srcOrd="0" destOrd="0" presId="urn:microsoft.com/office/officeart/2005/8/layout/vList6"/>
    <dgm:cxn modelId="{45BA738D-9C15-471F-817A-C6DA8E09DFD7}" srcId="{289DB3F4-BE08-4F97-BB9D-A8370BC8E2D4}" destId="{FE8EA009-5DF4-4EFE-9C06-2F69356263D5}" srcOrd="0" destOrd="0" parTransId="{85862F4F-C1A8-4FA6-A2DA-5D5B46D8443E}" sibTransId="{197049E9-4790-4673-96FE-3BBAA1856DA9}"/>
    <dgm:cxn modelId="{E91B2BC9-C841-4DA4-A0F4-1B819FBAA7A1}" srcId="{AB556B8C-C14C-4A6D-ADD5-78F03BD1B8A7}" destId="{B645717C-B6D5-4592-8791-D47D49C2B537}" srcOrd="0" destOrd="0" parTransId="{082FDB00-47EC-4D8C-B5E0-3AD9AF4D2680}" sibTransId="{1884997E-151D-470C-9070-57C49DFA9F1E}"/>
    <dgm:cxn modelId="{1E673016-C292-404E-8084-B03B94948DDF}" srcId="{6E4F0CEA-1057-4D7C-9869-E93D8720DB74}" destId="{AB556B8C-C14C-4A6D-ADD5-78F03BD1B8A7}" srcOrd="3" destOrd="0" parTransId="{C414C3E2-3DC1-4142-B29B-F36B99546C8A}" sibTransId="{512D82B0-13C1-4866-810D-E74AFDF6E779}"/>
    <dgm:cxn modelId="{E486FCA4-A539-450E-A160-3F3262346623}" type="presOf" srcId="{24A4DB15-DF7F-4666-9955-C32DC668CF77}" destId="{4E2E7B49-7601-4981-AD1D-08E6A5EE9B4F}" srcOrd="0" destOrd="0" presId="urn:microsoft.com/office/officeart/2005/8/layout/vList6"/>
    <dgm:cxn modelId="{7E05EB42-5448-474F-979C-5CE8DE02D395}" srcId="{24A4DB15-DF7F-4666-9955-C32DC668CF77}" destId="{65761C32-2516-46E7-866E-57B0AB80DDE7}" srcOrd="0" destOrd="0" parTransId="{8C275B9C-D970-4416-89F1-35AD95ACE02F}" sibTransId="{8393C230-8086-47CF-A3E7-8C8E3804B963}"/>
    <dgm:cxn modelId="{90ECE7D3-7B7E-4C1F-AD00-C76C67FE9FD5}" type="presOf" srcId="{BB61E517-A0CC-4BBF-92C1-DA124B65EC98}" destId="{37E7DCB6-9045-42D8-8559-7D7730E65E24}" srcOrd="0" destOrd="0" presId="urn:microsoft.com/office/officeart/2005/8/layout/vList6"/>
    <dgm:cxn modelId="{6B9E94F9-7C4D-429B-B59D-9D76C9925313}" type="presOf" srcId="{B645717C-B6D5-4592-8791-D47D49C2B537}" destId="{335417EA-965A-4136-8A83-6FABA14E8690}" srcOrd="0" destOrd="0" presId="urn:microsoft.com/office/officeart/2005/8/layout/vList6"/>
    <dgm:cxn modelId="{1E0546B3-1443-4E82-B5FF-1354D205D3FD}" srcId="{AB556B8C-C14C-4A6D-ADD5-78F03BD1B8A7}" destId="{40F0FA29-0048-444B-A64C-5DBF3107CCA1}" srcOrd="1" destOrd="0" parTransId="{B374FF68-A81E-4B99-BF6A-9DCFF8BCDDD4}" sibTransId="{69F7331B-FB7E-4260-A0DA-54C172270668}"/>
    <dgm:cxn modelId="{576D8532-D93E-47FB-8E77-4D2F05B3B723}" type="presOf" srcId="{289DB3F4-BE08-4F97-BB9D-A8370BC8E2D4}" destId="{0506108C-EA4E-4189-8FC9-9ADD665D3B2E}" srcOrd="0" destOrd="0" presId="urn:microsoft.com/office/officeart/2005/8/layout/vList6"/>
    <dgm:cxn modelId="{5A1FF8D7-A330-4BAA-A42F-0FA8D0BE20FA}" type="presOf" srcId="{13259192-F65B-480B-A86B-ED4D2A81F2E1}" destId="{2943291B-2E93-4A6F-8D2D-4A0555F64C6A}" srcOrd="0" destOrd="1" presId="urn:microsoft.com/office/officeart/2005/8/layout/vList6"/>
    <dgm:cxn modelId="{4F22FC0A-91D7-43B0-A8E7-8CF911D66303}" type="presOf" srcId="{40F0FA29-0048-444B-A64C-5DBF3107CCA1}" destId="{335417EA-965A-4136-8A83-6FABA14E8690}" srcOrd="0" destOrd="1" presId="urn:microsoft.com/office/officeart/2005/8/layout/vList6"/>
    <dgm:cxn modelId="{E69CE86D-F70C-48E8-AF0A-E6D6EABBEA5C}" type="presOf" srcId="{153F83EA-DD24-41E8-B0E2-C9FB52465316}" destId="{37E7DCB6-9045-42D8-8559-7D7730E65E24}" srcOrd="0" destOrd="1" presId="urn:microsoft.com/office/officeart/2005/8/layout/vList6"/>
    <dgm:cxn modelId="{69F26D1D-F077-45C2-A088-5E5AE23543C2}" type="presOf" srcId="{AB556B8C-C14C-4A6D-ADD5-78F03BD1B8A7}" destId="{D53D655E-B907-4343-8FE7-379AA7D48B57}" srcOrd="0" destOrd="0" presId="urn:microsoft.com/office/officeart/2005/8/layout/vList6"/>
    <dgm:cxn modelId="{BD643EC3-288C-4C7F-8781-E3843E9A9A09}" srcId="{210E3E0A-184A-4147-BAF7-58D1B47E23DA}" destId="{BB61E517-A0CC-4BBF-92C1-DA124B65EC98}" srcOrd="0" destOrd="0" parTransId="{14AB087D-001D-4A47-B98C-55461C1A6900}" sibTransId="{5097496F-4E14-4037-BF01-C76C40A5C109}"/>
    <dgm:cxn modelId="{A92885BC-2043-4444-A3C4-A9D099352387}" type="presOf" srcId="{D2327085-C9B4-4224-8DB1-F2DD4DF5A695}" destId="{CC657DB6-B464-4EDA-B7A3-04EA3093791E}" srcOrd="0" destOrd="1" presId="urn:microsoft.com/office/officeart/2005/8/layout/vList6"/>
    <dgm:cxn modelId="{1C55F72C-5BC1-4506-9CA5-55D2F815B95B}" type="presOf" srcId="{210E3E0A-184A-4147-BAF7-58D1B47E23DA}" destId="{CAE481FE-8414-427D-9EF4-2E28A5CDFF64}" srcOrd="0" destOrd="0" presId="urn:microsoft.com/office/officeart/2005/8/layout/vList6"/>
    <dgm:cxn modelId="{49ED4816-6E39-4D75-A846-ED2AFC7AAC97}" srcId="{210E3E0A-184A-4147-BAF7-58D1B47E23DA}" destId="{153F83EA-DD24-41E8-B0E2-C9FB52465316}" srcOrd="1" destOrd="0" parTransId="{2372F4C2-1B91-431E-B482-5516BB2B9832}" sibTransId="{09161178-5326-4348-8C90-FB81CBA8E361}"/>
    <dgm:cxn modelId="{1F2E28BE-EE0D-4FDB-8272-DD77583DF784}" type="presOf" srcId="{FE8EA009-5DF4-4EFE-9C06-2F69356263D5}" destId="{2943291B-2E93-4A6F-8D2D-4A0555F64C6A}" srcOrd="0" destOrd="0" presId="urn:microsoft.com/office/officeart/2005/8/layout/vList6"/>
    <dgm:cxn modelId="{36FBAEA5-E9EF-4CA7-AE8D-055FB8FBC7FF}" srcId="{6E4F0CEA-1057-4D7C-9869-E93D8720DB74}" destId="{24A4DB15-DF7F-4666-9955-C32DC668CF77}" srcOrd="0" destOrd="0" parTransId="{8690304F-C8A0-4E58-8B87-1A4A035A3162}" sibTransId="{49D6F4B1-9B3A-40EA-AEFA-1D934B410CE4}"/>
    <dgm:cxn modelId="{05B9BF7B-BCA0-48DC-B0A2-37DCE4ECB78E}" srcId="{6E4F0CEA-1057-4D7C-9869-E93D8720DB74}" destId="{210E3E0A-184A-4147-BAF7-58D1B47E23DA}" srcOrd="2" destOrd="0" parTransId="{D198E821-D118-4DAF-9A05-CD5A601FC9DF}" sibTransId="{800FD9D3-D0B2-4DC6-BB25-884E03A1D082}"/>
    <dgm:cxn modelId="{F42F6491-2AD7-43B3-B1E0-03978180AFDE}" srcId="{6E4F0CEA-1057-4D7C-9869-E93D8720DB74}" destId="{289DB3F4-BE08-4F97-BB9D-A8370BC8E2D4}" srcOrd="1" destOrd="0" parTransId="{F5A40E9D-09D3-4079-B8BF-F985336443ED}" sibTransId="{BA36F523-33CB-474B-8552-3361903C11BD}"/>
    <dgm:cxn modelId="{1A3C3E83-27D5-46CE-80F2-F077B5FB6DEC}" type="presOf" srcId="{65761C32-2516-46E7-866E-57B0AB80DDE7}" destId="{CC657DB6-B464-4EDA-B7A3-04EA3093791E}" srcOrd="0" destOrd="0" presId="urn:microsoft.com/office/officeart/2005/8/layout/vList6"/>
    <dgm:cxn modelId="{B2B23558-1BA1-4F6E-B212-2CD963D7AB4B}" type="presParOf" srcId="{BE74E1CB-16A7-494E-A7C2-48F42BC74437}" destId="{97332BF0-6F9E-4EB3-B05A-8F80373EACAE}" srcOrd="0" destOrd="0" presId="urn:microsoft.com/office/officeart/2005/8/layout/vList6"/>
    <dgm:cxn modelId="{66849AED-DCC5-440A-BE52-255076F8FC80}" type="presParOf" srcId="{97332BF0-6F9E-4EB3-B05A-8F80373EACAE}" destId="{4E2E7B49-7601-4981-AD1D-08E6A5EE9B4F}" srcOrd="0" destOrd="0" presId="urn:microsoft.com/office/officeart/2005/8/layout/vList6"/>
    <dgm:cxn modelId="{9E927F6A-82BB-467F-9C7F-0FB9DF9E9100}" type="presParOf" srcId="{97332BF0-6F9E-4EB3-B05A-8F80373EACAE}" destId="{CC657DB6-B464-4EDA-B7A3-04EA3093791E}" srcOrd="1" destOrd="0" presId="urn:microsoft.com/office/officeart/2005/8/layout/vList6"/>
    <dgm:cxn modelId="{EA11979B-9C10-4DD6-A224-6D5F9FF473CA}" type="presParOf" srcId="{BE74E1CB-16A7-494E-A7C2-48F42BC74437}" destId="{9B61B3FD-8650-4DA7-9C3D-0B9D0B1E2FA8}" srcOrd="1" destOrd="0" presId="urn:microsoft.com/office/officeart/2005/8/layout/vList6"/>
    <dgm:cxn modelId="{791FB6E8-93B5-4AD6-94D5-9AA34B550B53}" type="presParOf" srcId="{BE74E1CB-16A7-494E-A7C2-48F42BC74437}" destId="{EA5B6002-628D-4843-A5F2-CABDC8F8878A}" srcOrd="2" destOrd="0" presId="urn:microsoft.com/office/officeart/2005/8/layout/vList6"/>
    <dgm:cxn modelId="{4E3A3F49-FBBC-44BD-99F6-ACD5FBB22F91}" type="presParOf" srcId="{EA5B6002-628D-4843-A5F2-CABDC8F8878A}" destId="{0506108C-EA4E-4189-8FC9-9ADD665D3B2E}" srcOrd="0" destOrd="0" presId="urn:microsoft.com/office/officeart/2005/8/layout/vList6"/>
    <dgm:cxn modelId="{D5438875-10FB-4048-8164-2D61BBA30DE0}" type="presParOf" srcId="{EA5B6002-628D-4843-A5F2-CABDC8F8878A}" destId="{2943291B-2E93-4A6F-8D2D-4A0555F64C6A}" srcOrd="1" destOrd="0" presId="urn:microsoft.com/office/officeart/2005/8/layout/vList6"/>
    <dgm:cxn modelId="{3CC4AF70-E8B5-4E66-B268-FA260A656415}" type="presParOf" srcId="{BE74E1CB-16A7-494E-A7C2-48F42BC74437}" destId="{4E2609BA-53A2-475E-8FBF-8B818A21DDB4}" srcOrd="3" destOrd="0" presId="urn:microsoft.com/office/officeart/2005/8/layout/vList6"/>
    <dgm:cxn modelId="{D4647208-3C53-4FCE-9618-F091CD3FEC8B}" type="presParOf" srcId="{BE74E1CB-16A7-494E-A7C2-48F42BC74437}" destId="{070B7D33-E838-45B2-A29C-4180BDE2AD78}" srcOrd="4" destOrd="0" presId="urn:microsoft.com/office/officeart/2005/8/layout/vList6"/>
    <dgm:cxn modelId="{169D5074-B90A-4F9B-8EF4-D2A6FF305DC5}" type="presParOf" srcId="{070B7D33-E838-45B2-A29C-4180BDE2AD78}" destId="{CAE481FE-8414-427D-9EF4-2E28A5CDFF64}" srcOrd="0" destOrd="0" presId="urn:microsoft.com/office/officeart/2005/8/layout/vList6"/>
    <dgm:cxn modelId="{9C02F31E-3E79-4396-8907-5F7207E3C512}" type="presParOf" srcId="{070B7D33-E838-45B2-A29C-4180BDE2AD78}" destId="{37E7DCB6-9045-42D8-8559-7D7730E65E24}" srcOrd="1" destOrd="0" presId="urn:microsoft.com/office/officeart/2005/8/layout/vList6"/>
    <dgm:cxn modelId="{3ADDF55C-DCA8-4141-A630-20DEA4FF51EA}" type="presParOf" srcId="{BE74E1CB-16A7-494E-A7C2-48F42BC74437}" destId="{0F46EAC3-9767-4CFE-A168-ECF0E34B7543}" srcOrd="5" destOrd="0" presId="urn:microsoft.com/office/officeart/2005/8/layout/vList6"/>
    <dgm:cxn modelId="{56F2ACDC-7C5B-4BD7-8D52-F6B1F835F17B}" type="presParOf" srcId="{BE74E1CB-16A7-494E-A7C2-48F42BC74437}" destId="{49BF770D-002D-4B67-A5C2-1BC17CD188F7}" srcOrd="6" destOrd="0" presId="urn:microsoft.com/office/officeart/2005/8/layout/vList6"/>
    <dgm:cxn modelId="{935FD6C4-A864-4E52-9C6C-B08E718B13B8}" type="presParOf" srcId="{49BF770D-002D-4B67-A5C2-1BC17CD188F7}" destId="{D53D655E-B907-4343-8FE7-379AA7D48B57}" srcOrd="0" destOrd="0" presId="urn:microsoft.com/office/officeart/2005/8/layout/vList6"/>
    <dgm:cxn modelId="{78274AFE-7859-4728-AB6A-D5475BA83798}" type="presParOf" srcId="{49BF770D-002D-4B67-A5C2-1BC17CD188F7}" destId="{335417EA-965A-4136-8A83-6FABA14E869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1EBB99-6AFB-498C-A838-DCFD802B65B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841969-BA93-43B0-970A-4E9D47244DAF}">
      <dgm:prSet phldrT="[Text]"/>
      <dgm:spPr/>
      <dgm:t>
        <a:bodyPr/>
        <a:lstStyle/>
        <a:p>
          <a:r>
            <a:rPr lang="en-US" dirty="0" smtClean="0"/>
            <a:t>Point</a:t>
          </a:r>
          <a:endParaRPr lang="en-US" dirty="0"/>
        </a:p>
      </dgm:t>
    </dgm:pt>
    <dgm:pt modelId="{89818275-5E9D-44EA-8F55-E0F142A91361}" type="parTrans" cxnId="{8C640D70-187B-4A6B-95BD-E537765B5ED2}">
      <dgm:prSet/>
      <dgm:spPr/>
      <dgm:t>
        <a:bodyPr/>
        <a:lstStyle/>
        <a:p>
          <a:endParaRPr lang="en-US"/>
        </a:p>
      </dgm:t>
    </dgm:pt>
    <dgm:pt modelId="{41123A5D-D4CE-4E9C-A17E-25D2D29716CF}" type="sibTrans" cxnId="{8C640D70-187B-4A6B-95BD-E537765B5ED2}">
      <dgm:prSet/>
      <dgm:spPr/>
      <dgm:t>
        <a:bodyPr/>
        <a:lstStyle/>
        <a:p>
          <a:endParaRPr lang="en-US"/>
        </a:p>
      </dgm:t>
    </dgm:pt>
    <dgm:pt modelId="{776D7400-4AFF-4FDE-A919-4B6C492B2984}">
      <dgm:prSet phldrT="[Text]"/>
      <dgm:spPr/>
      <dgm:t>
        <a:bodyPr/>
        <a:lstStyle/>
        <a:p>
          <a:r>
            <a:rPr lang="en-US" dirty="0" smtClean="0"/>
            <a:t>Students won’t study the first time</a:t>
          </a:r>
          <a:endParaRPr lang="en-US" dirty="0"/>
        </a:p>
      </dgm:t>
    </dgm:pt>
    <dgm:pt modelId="{23BBD27F-9BFF-4BB2-BC53-349AAC6119F2}" type="parTrans" cxnId="{76663E51-2856-4E89-9F64-7CE4A3989BEC}">
      <dgm:prSet/>
      <dgm:spPr/>
      <dgm:t>
        <a:bodyPr/>
        <a:lstStyle/>
        <a:p>
          <a:endParaRPr lang="en-US"/>
        </a:p>
      </dgm:t>
    </dgm:pt>
    <dgm:pt modelId="{4443ADBD-E2B6-4E38-BB92-04BE96B04970}" type="sibTrans" cxnId="{76663E51-2856-4E89-9F64-7CE4A3989BEC}">
      <dgm:prSet/>
      <dgm:spPr/>
      <dgm:t>
        <a:bodyPr/>
        <a:lstStyle/>
        <a:p>
          <a:endParaRPr lang="en-US"/>
        </a:p>
      </dgm:t>
    </dgm:pt>
    <dgm:pt modelId="{8A02B671-B659-4A0A-B432-19D19E666CA2}">
      <dgm:prSet phldrT="[Text]"/>
      <dgm:spPr/>
      <dgm:t>
        <a:bodyPr/>
        <a:lstStyle/>
        <a:p>
          <a:r>
            <a:rPr lang="en-US" dirty="0" smtClean="0"/>
            <a:t>Counterpoint</a:t>
          </a:r>
          <a:endParaRPr lang="en-US" dirty="0"/>
        </a:p>
      </dgm:t>
    </dgm:pt>
    <dgm:pt modelId="{A876EBE9-BE9B-4581-A69E-702893925FBC}" type="parTrans" cxnId="{6A0E4212-D559-497A-8E40-F68059CACE78}">
      <dgm:prSet/>
      <dgm:spPr/>
      <dgm:t>
        <a:bodyPr/>
        <a:lstStyle/>
        <a:p>
          <a:endParaRPr lang="en-US"/>
        </a:p>
      </dgm:t>
    </dgm:pt>
    <dgm:pt modelId="{8BF34F43-1584-41FE-BAED-3490C6CC8406}" type="sibTrans" cxnId="{6A0E4212-D559-497A-8E40-F68059CACE78}">
      <dgm:prSet/>
      <dgm:spPr/>
      <dgm:t>
        <a:bodyPr/>
        <a:lstStyle/>
        <a:p>
          <a:endParaRPr lang="en-US"/>
        </a:p>
      </dgm:t>
    </dgm:pt>
    <dgm:pt modelId="{BB6CC235-613A-49F7-A80F-5174CC7A029A}">
      <dgm:prSet phldrT="[Text]"/>
      <dgm:spPr/>
      <dgm:t>
        <a:bodyPr/>
        <a:lstStyle/>
        <a:p>
          <a:r>
            <a:rPr lang="en-US" dirty="0" smtClean="0"/>
            <a:t>Corrections done AT TEACHER DISCRETION</a:t>
          </a:r>
          <a:endParaRPr lang="en-US" dirty="0"/>
        </a:p>
      </dgm:t>
    </dgm:pt>
    <dgm:pt modelId="{32A88AE9-CD34-468A-B8CF-F9620E5655EF}" type="parTrans" cxnId="{E1DB08C5-9C29-4D45-8ACC-CA7125781150}">
      <dgm:prSet/>
      <dgm:spPr/>
      <dgm:t>
        <a:bodyPr/>
        <a:lstStyle/>
        <a:p>
          <a:endParaRPr lang="en-US"/>
        </a:p>
      </dgm:t>
    </dgm:pt>
    <dgm:pt modelId="{A87EA233-4887-4987-B91C-07F8B68E8488}" type="sibTrans" cxnId="{E1DB08C5-9C29-4D45-8ACC-CA7125781150}">
      <dgm:prSet/>
      <dgm:spPr/>
      <dgm:t>
        <a:bodyPr/>
        <a:lstStyle/>
        <a:p>
          <a:endParaRPr lang="en-US"/>
        </a:p>
      </dgm:t>
    </dgm:pt>
    <dgm:pt modelId="{178C0262-FA53-4927-9C64-12BE91AFDB10}">
      <dgm:prSet phldrT="[Text]"/>
      <dgm:spPr/>
      <dgm:t>
        <a:bodyPr/>
        <a:lstStyle/>
        <a:p>
          <a:r>
            <a:rPr lang="en-US" dirty="0" smtClean="0"/>
            <a:t>Corrections not “easy” to do</a:t>
          </a:r>
          <a:endParaRPr lang="en-US" dirty="0"/>
        </a:p>
      </dgm:t>
    </dgm:pt>
    <dgm:pt modelId="{89760D74-6EAA-47F1-9FED-8E9AB32CDA7C}" type="parTrans" cxnId="{C0A6DE20-03D3-49F1-B494-833C06C33BB4}">
      <dgm:prSet/>
      <dgm:spPr/>
      <dgm:t>
        <a:bodyPr/>
        <a:lstStyle/>
        <a:p>
          <a:endParaRPr lang="en-US"/>
        </a:p>
      </dgm:t>
    </dgm:pt>
    <dgm:pt modelId="{028CBE77-23C9-435A-AE2C-D147E5288246}" type="sibTrans" cxnId="{C0A6DE20-03D3-49F1-B494-833C06C33BB4}">
      <dgm:prSet/>
      <dgm:spPr/>
      <dgm:t>
        <a:bodyPr/>
        <a:lstStyle/>
        <a:p>
          <a:endParaRPr lang="en-US"/>
        </a:p>
      </dgm:t>
    </dgm:pt>
    <dgm:pt modelId="{7ED2EE3A-7C9E-4E5B-AB5C-F7C374E483EF}">
      <dgm:prSet phldrT="[Text]"/>
      <dgm:spPr/>
      <dgm:t>
        <a:bodyPr/>
        <a:lstStyle/>
        <a:p>
          <a:r>
            <a:rPr lang="en-US" dirty="0" smtClean="0"/>
            <a:t>Implies students have existing effective study habits</a:t>
          </a:r>
          <a:endParaRPr lang="en-US" dirty="0"/>
        </a:p>
      </dgm:t>
    </dgm:pt>
    <dgm:pt modelId="{A8E7B49A-7A90-4797-8782-E784289BE9CD}" type="parTrans" cxnId="{7F061E85-DB88-4A0A-A868-C0E18E03EB40}">
      <dgm:prSet/>
      <dgm:spPr/>
    </dgm:pt>
    <dgm:pt modelId="{8F0EA8D5-B089-4907-A4CF-8D2FAB513E2E}" type="sibTrans" cxnId="{7F061E85-DB88-4A0A-A868-C0E18E03EB40}">
      <dgm:prSet/>
      <dgm:spPr/>
    </dgm:pt>
    <dgm:pt modelId="{0C9F4E18-2EFF-4F6F-B67C-7DFB5A28CF48}">
      <dgm:prSet phldrT="[Text]"/>
      <dgm:spPr/>
      <dgm:t>
        <a:bodyPr/>
        <a:lstStyle/>
        <a:p>
          <a:r>
            <a:rPr lang="en-US" dirty="0" smtClean="0"/>
            <a:t>Even if true, redos allow for long-term motivation</a:t>
          </a:r>
          <a:endParaRPr lang="en-US" dirty="0"/>
        </a:p>
      </dgm:t>
    </dgm:pt>
    <dgm:pt modelId="{21EC50B3-1D6E-4CD3-919C-7551755E03C4}" type="parTrans" cxnId="{C2B65C8A-B35B-491D-97B3-1D214B2EFD3C}">
      <dgm:prSet/>
      <dgm:spPr/>
    </dgm:pt>
    <dgm:pt modelId="{6C3A2327-3349-40B6-9F60-8BD7CE3F99A5}" type="sibTrans" cxnId="{C2B65C8A-B35B-491D-97B3-1D214B2EFD3C}">
      <dgm:prSet/>
      <dgm:spPr/>
    </dgm:pt>
    <dgm:pt modelId="{C64E093F-2E1B-4B67-9447-3E2B642FB19D}" type="pres">
      <dgm:prSet presAssocID="{FD1EBB99-6AFB-498C-A838-DCFD802B65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314D58-2C1B-4A09-BC96-CBACB22031C2}" type="pres">
      <dgm:prSet presAssocID="{56841969-BA93-43B0-970A-4E9D47244DAF}" presName="composite" presStyleCnt="0"/>
      <dgm:spPr/>
    </dgm:pt>
    <dgm:pt modelId="{E068D1D7-855A-490D-BACE-16E52AB0C47A}" type="pres">
      <dgm:prSet presAssocID="{56841969-BA93-43B0-970A-4E9D47244DA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3248DF-F897-4161-80A5-ECADA35259AB}" type="pres">
      <dgm:prSet presAssocID="{56841969-BA93-43B0-970A-4E9D47244DA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F9E45-C7E1-4888-8F23-745E2370C468}" type="pres">
      <dgm:prSet presAssocID="{41123A5D-D4CE-4E9C-A17E-25D2D29716CF}" presName="space" presStyleCnt="0"/>
      <dgm:spPr/>
    </dgm:pt>
    <dgm:pt modelId="{78DEA934-7759-4C7F-97A3-F93323944818}" type="pres">
      <dgm:prSet presAssocID="{8A02B671-B659-4A0A-B432-19D19E666CA2}" presName="composite" presStyleCnt="0"/>
      <dgm:spPr/>
    </dgm:pt>
    <dgm:pt modelId="{9383753A-BC87-464F-AA2C-EC0F4E67E210}" type="pres">
      <dgm:prSet presAssocID="{8A02B671-B659-4A0A-B432-19D19E666CA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E3E8CC-1EC0-4C55-B5A6-1C02A0984EF7}" type="pres">
      <dgm:prSet presAssocID="{8A02B671-B659-4A0A-B432-19D19E666CA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640D70-187B-4A6B-95BD-E537765B5ED2}" srcId="{FD1EBB99-6AFB-498C-A838-DCFD802B65BC}" destId="{56841969-BA93-43B0-970A-4E9D47244DAF}" srcOrd="0" destOrd="0" parTransId="{89818275-5E9D-44EA-8F55-E0F142A91361}" sibTransId="{41123A5D-D4CE-4E9C-A17E-25D2D29716CF}"/>
    <dgm:cxn modelId="{7F85687B-3303-46CA-80B9-75828E74D30B}" type="presOf" srcId="{0C9F4E18-2EFF-4F6F-B67C-7DFB5A28CF48}" destId="{69E3E8CC-1EC0-4C55-B5A6-1C02A0984EF7}" srcOrd="0" destOrd="3" presId="urn:microsoft.com/office/officeart/2005/8/layout/hList1"/>
    <dgm:cxn modelId="{76663E51-2856-4E89-9F64-7CE4A3989BEC}" srcId="{56841969-BA93-43B0-970A-4E9D47244DAF}" destId="{776D7400-4AFF-4FDE-A919-4B6C492B2984}" srcOrd="0" destOrd="0" parTransId="{23BBD27F-9BFF-4BB2-BC53-349AAC6119F2}" sibTransId="{4443ADBD-E2B6-4E38-BB92-04BE96B04970}"/>
    <dgm:cxn modelId="{79AFCC89-9BE8-4493-98C1-6C952163FC4D}" type="presOf" srcId="{8A02B671-B659-4A0A-B432-19D19E666CA2}" destId="{9383753A-BC87-464F-AA2C-EC0F4E67E210}" srcOrd="0" destOrd="0" presId="urn:microsoft.com/office/officeart/2005/8/layout/hList1"/>
    <dgm:cxn modelId="{7F061E85-DB88-4A0A-A868-C0E18E03EB40}" srcId="{8A02B671-B659-4A0A-B432-19D19E666CA2}" destId="{7ED2EE3A-7C9E-4E5B-AB5C-F7C374E483EF}" srcOrd="2" destOrd="0" parTransId="{A8E7B49A-7A90-4797-8782-E784289BE9CD}" sibTransId="{8F0EA8D5-B089-4907-A4CF-8D2FAB513E2E}"/>
    <dgm:cxn modelId="{BD34EB4F-A2D0-4E71-891C-B483CD6101E2}" type="presOf" srcId="{BB6CC235-613A-49F7-A80F-5174CC7A029A}" destId="{69E3E8CC-1EC0-4C55-B5A6-1C02A0984EF7}" srcOrd="0" destOrd="0" presId="urn:microsoft.com/office/officeart/2005/8/layout/hList1"/>
    <dgm:cxn modelId="{71220247-5EAC-4A3F-B12C-16009DB610D8}" type="presOf" srcId="{7ED2EE3A-7C9E-4E5B-AB5C-F7C374E483EF}" destId="{69E3E8CC-1EC0-4C55-B5A6-1C02A0984EF7}" srcOrd="0" destOrd="2" presId="urn:microsoft.com/office/officeart/2005/8/layout/hList1"/>
    <dgm:cxn modelId="{6A0E4212-D559-497A-8E40-F68059CACE78}" srcId="{FD1EBB99-6AFB-498C-A838-DCFD802B65BC}" destId="{8A02B671-B659-4A0A-B432-19D19E666CA2}" srcOrd="1" destOrd="0" parTransId="{A876EBE9-BE9B-4581-A69E-702893925FBC}" sibTransId="{8BF34F43-1584-41FE-BAED-3490C6CC8406}"/>
    <dgm:cxn modelId="{B3732116-AF55-4868-BCA4-1CAA9017E013}" type="presOf" srcId="{FD1EBB99-6AFB-498C-A838-DCFD802B65BC}" destId="{C64E093F-2E1B-4B67-9447-3E2B642FB19D}" srcOrd="0" destOrd="0" presId="urn:microsoft.com/office/officeart/2005/8/layout/hList1"/>
    <dgm:cxn modelId="{E1DB08C5-9C29-4D45-8ACC-CA7125781150}" srcId="{8A02B671-B659-4A0A-B432-19D19E666CA2}" destId="{BB6CC235-613A-49F7-A80F-5174CC7A029A}" srcOrd="0" destOrd="0" parTransId="{32A88AE9-CD34-468A-B8CF-F9620E5655EF}" sibTransId="{A87EA233-4887-4987-B91C-07F8B68E8488}"/>
    <dgm:cxn modelId="{C0A6DE20-03D3-49F1-B494-833C06C33BB4}" srcId="{8A02B671-B659-4A0A-B432-19D19E666CA2}" destId="{178C0262-FA53-4927-9C64-12BE91AFDB10}" srcOrd="1" destOrd="0" parTransId="{89760D74-6EAA-47F1-9FED-8E9AB32CDA7C}" sibTransId="{028CBE77-23C9-435A-AE2C-D147E5288246}"/>
    <dgm:cxn modelId="{58077AE0-C3FE-40D8-9258-4E4C33D3C1B0}" type="presOf" srcId="{56841969-BA93-43B0-970A-4E9D47244DAF}" destId="{E068D1D7-855A-490D-BACE-16E52AB0C47A}" srcOrd="0" destOrd="0" presId="urn:microsoft.com/office/officeart/2005/8/layout/hList1"/>
    <dgm:cxn modelId="{8B5E48F3-D84C-44AD-AFFA-6DF95385EB7C}" type="presOf" srcId="{178C0262-FA53-4927-9C64-12BE91AFDB10}" destId="{69E3E8CC-1EC0-4C55-B5A6-1C02A0984EF7}" srcOrd="0" destOrd="1" presId="urn:microsoft.com/office/officeart/2005/8/layout/hList1"/>
    <dgm:cxn modelId="{73EE4050-335B-4BAD-AACE-8C47A3AE8339}" type="presOf" srcId="{776D7400-4AFF-4FDE-A919-4B6C492B2984}" destId="{533248DF-F897-4161-80A5-ECADA35259AB}" srcOrd="0" destOrd="0" presId="urn:microsoft.com/office/officeart/2005/8/layout/hList1"/>
    <dgm:cxn modelId="{C2B65C8A-B35B-491D-97B3-1D214B2EFD3C}" srcId="{8A02B671-B659-4A0A-B432-19D19E666CA2}" destId="{0C9F4E18-2EFF-4F6F-B67C-7DFB5A28CF48}" srcOrd="3" destOrd="0" parTransId="{21EC50B3-1D6E-4CD3-919C-7551755E03C4}" sibTransId="{6C3A2327-3349-40B6-9F60-8BD7CE3F99A5}"/>
    <dgm:cxn modelId="{3F84C546-D3B6-4837-BA03-37CB4227A3D4}" type="presParOf" srcId="{C64E093F-2E1B-4B67-9447-3E2B642FB19D}" destId="{3F314D58-2C1B-4A09-BC96-CBACB22031C2}" srcOrd="0" destOrd="0" presId="urn:microsoft.com/office/officeart/2005/8/layout/hList1"/>
    <dgm:cxn modelId="{7797C691-DFD6-4EE5-A6E9-16A1835D64ED}" type="presParOf" srcId="{3F314D58-2C1B-4A09-BC96-CBACB22031C2}" destId="{E068D1D7-855A-490D-BACE-16E52AB0C47A}" srcOrd="0" destOrd="0" presId="urn:microsoft.com/office/officeart/2005/8/layout/hList1"/>
    <dgm:cxn modelId="{D39BFEDF-C274-4E7C-8522-B3F704EE9128}" type="presParOf" srcId="{3F314D58-2C1B-4A09-BC96-CBACB22031C2}" destId="{533248DF-F897-4161-80A5-ECADA35259AB}" srcOrd="1" destOrd="0" presId="urn:microsoft.com/office/officeart/2005/8/layout/hList1"/>
    <dgm:cxn modelId="{AE072799-DE9D-4A0B-8E36-E0E27539B554}" type="presParOf" srcId="{C64E093F-2E1B-4B67-9447-3E2B642FB19D}" destId="{72FF9E45-C7E1-4888-8F23-745E2370C468}" srcOrd="1" destOrd="0" presId="urn:microsoft.com/office/officeart/2005/8/layout/hList1"/>
    <dgm:cxn modelId="{D1CC2901-1AEE-4243-AABE-3B7B7556FDAA}" type="presParOf" srcId="{C64E093F-2E1B-4B67-9447-3E2B642FB19D}" destId="{78DEA934-7759-4C7F-97A3-F93323944818}" srcOrd="2" destOrd="0" presId="urn:microsoft.com/office/officeart/2005/8/layout/hList1"/>
    <dgm:cxn modelId="{12F044BA-A9CB-4D9A-84C1-1BAAEB1A0E1D}" type="presParOf" srcId="{78DEA934-7759-4C7F-97A3-F93323944818}" destId="{9383753A-BC87-464F-AA2C-EC0F4E67E210}" srcOrd="0" destOrd="0" presId="urn:microsoft.com/office/officeart/2005/8/layout/hList1"/>
    <dgm:cxn modelId="{F7F50F5B-C4C3-41FD-9248-48075D9C7079}" type="presParOf" srcId="{78DEA934-7759-4C7F-97A3-F93323944818}" destId="{69E3E8CC-1EC0-4C55-B5A6-1C02A0984EF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1EBB99-6AFB-498C-A838-DCFD802B65B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841969-BA93-43B0-970A-4E9D47244DAF}">
      <dgm:prSet phldrT="[Text]"/>
      <dgm:spPr/>
      <dgm:t>
        <a:bodyPr/>
        <a:lstStyle/>
        <a:p>
          <a:r>
            <a:rPr lang="en-US" dirty="0" smtClean="0"/>
            <a:t>Point</a:t>
          </a:r>
          <a:endParaRPr lang="en-US" dirty="0"/>
        </a:p>
      </dgm:t>
    </dgm:pt>
    <dgm:pt modelId="{89818275-5E9D-44EA-8F55-E0F142A91361}" type="parTrans" cxnId="{8C640D70-187B-4A6B-95BD-E537765B5ED2}">
      <dgm:prSet/>
      <dgm:spPr/>
      <dgm:t>
        <a:bodyPr/>
        <a:lstStyle/>
        <a:p>
          <a:endParaRPr lang="en-US"/>
        </a:p>
      </dgm:t>
    </dgm:pt>
    <dgm:pt modelId="{41123A5D-D4CE-4E9C-A17E-25D2D29716CF}" type="sibTrans" cxnId="{8C640D70-187B-4A6B-95BD-E537765B5ED2}">
      <dgm:prSet/>
      <dgm:spPr/>
      <dgm:t>
        <a:bodyPr/>
        <a:lstStyle/>
        <a:p>
          <a:endParaRPr lang="en-US"/>
        </a:p>
      </dgm:t>
    </dgm:pt>
    <dgm:pt modelId="{776D7400-4AFF-4FDE-A919-4B6C492B2984}">
      <dgm:prSet phldrT="[Text]"/>
      <dgm:spPr/>
      <dgm:t>
        <a:bodyPr/>
        <a:lstStyle/>
        <a:p>
          <a:r>
            <a:rPr lang="en-US" dirty="0" smtClean="0"/>
            <a:t>They won’t get this in </a:t>
          </a:r>
          <a:r>
            <a:rPr lang="en-US" dirty="0" smtClean="0"/>
            <a:t>college/real world</a:t>
          </a:r>
          <a:endParaRPr lang="en-US" dirty="0"/>
        </a:p>
      </dgm:t>
    </dgm:pt>
    <dgm:pt modelId="{23BBD27F-9BFF-4BB2-BC53-349AAC6119F2}" type="parTrans" cxnId="{76663E51-2856-4E89-9F64-7CE4A3989BEC}">
      <dgm:prSet/>
      <dgm:spPr/>
      <dgm:t>
        <a:bodyPr/>
        <a:lstStyle/>
        <a:p>
          <a:endParaRPr lang="en-US"/>
        </a:p>
      </dgm:t>
    </dgm:pt>
    <dgm:pt modelId="{4443ADBD-E2B6-4E38-BB92-04BE96B04970}" type="sibTrans" cxnId="{76663E51-2856-4E89-9F64-7CE4A3989BEC}">
      <dgm:prSet/>
      <dgm:spPr/>
      <dgm:t>
        <a:bodyPr/>
        <a:lstStyle/>
        <a:p>
          <a:endParaRPr lang="en-US"/>
        </a:p>
      </dgm:t>
    </dgm:pt>
    <dgm:pt modelId="{8A02B671-B659-4A0A-B432-19D19E666CA2}">
      <dgm:prSet phldrT="[Text]"/>
      <dgm:spPr/>
      <dgm:t>
        <a:bodyPr/>
        <a:lstStyle/>
        <a:p>
          <a:r>
            <a:rPr lang="en-US" dirty="0" smtClean="0"/>
            <a:t>Counterpoint</a:t>
          </a:r>
          <a:endParaRPr lang="en-US" dirty="0"/>
        </a:p>
      </dgm:t>
    </dgm:pt>
    <dgm:pt modelId="{A876EBE9-BE9B-4581-A69E-702893925FBC}" type="parTrans" cxnId="{6A0E4212-D559-497A-8E40-F68059CACE78}">
      <dgm:prSet/>
      <dgm:spPr/>
      <dgm:t>
        <a:bodyPr/>
        <a:lstStyle/>
        <a:p>
          <a:endParaRPr lang="en-US"/>
        </a:p>
      </dgm:t>
    </dgm:pt>
    <dgm:pt modelId="{8BF34F43-1584-41FE-BAED-3490C6CC8406}" type="sibTrans" cxnId="{6A0E4212-D559-497A-8E40-F68059CACE78}">
      <dgm:prSet/>
      <dgm:spPr/>
      <dgm:t>
        <a:bodyPr/>
        <a:lstStyle/>
        <a:p>
          <a:endParaRPr lang="en-US"/>
        </a:p>
      </dgm:t>
    </dgm:pt>
    <dgm:pt modelId="{BB6CC235-613A-49F7-A80F-5174CC7A029A}">
      <dgm:prSet phldrT="[Text]"/>
      <dgm:spPr/>
      <dgm:t>
        <a:bodyPr/>
        <a:lstStyle/>
        <a:p>
          <a:r>
            <a:rPr lang="en-US" dirty="0" smtClean="0"/>
            <a:t>Poor instruction later is not a justification for poor practices now</a:t>
          </a:r>
          <a:endParaRPr lang="en-US" dirty="0"/>
        </a:p>
      </dgm:t>
    </dgm:pt>
    <dgm:pt modelId="{32A88AE9-CD34-468A-B8CF-F9620E5655EF}" type="parTrans" cxnId="{E1DB08C5-9C29-4D45-8ACC-CA7125781150}">
      <dgm:prSet/>
      <dgm:spPr/>
      <dgm:t>
        <a:bodyPr/>
        <a:lstStyle/>
        <a:p>
          <a:endParaRPr lang="en-US"/>
        </a:p>
      </dgm:t>
    </dgm:pt>
    <dgm:pt modelId="{A87EA233-4887-4987-B91C-07F8B68E8488}" type="sibTrans" cxnId="{E1DB08C5-9C29-4D45-8ACC-CA7125781150}">
      <dgm:prSet/>
      <dgm:spPr/>
      <dgm:t>
        <a:bodyPr/>
        <a:lstStyle/>
        <a:p>
          <a:endParaRPr lang="en-US"/>
        </a:p>
      </dgm:t>
    </dgm:pt>
    <dgm:pt modelId="{B4C09C07-0CB1-4333-A82F-B8E3B690A971}">
      <dgm:prSet phldrT="[Text]"/>
      <dgm:spPr/>
      <dgm:t>
        <a:bodyPr/>
        <a:lstStyle/>
        <a:p>
          <a:r>
            <a:rPr lang="en-US" dirty="0" smtClean="0"/>
            <a:t>There are examples of this in higher </a:t>
          </a:r>
          <a:r>
            <a:rPr lang="en-US" dirty="0" err="1" smtClean="0"/>
            <a:t>ed</a:t>
          </a:r>
          <a:r>
            <a:rPr lang="en-US" dirty="0" smtClean="0"/>
            <a:t> and real world</a:t>
          </a:r>
          <a:endParaRPr lang="en-US" dirty="0"/>
        </a:p>
      </dgm:t>
    </dgm:pt>
    <dgm:pt modelId="{C69B5459-C8DE-4AE7-9702-F912BBC4A7BE}" type="parTrans" cxnId="{E3837252-DDDF-437B-BC64-A62B521214F2}">
      <dgm:prSet/>
      <dgm:spPr/>
    </dgm:pt>
    <dgm:pt modelId="{9FA28258-4E66-4955-AF14-E3D1C25F1734}" type="sibTrans" cxnId="{E3837252-DDDF-437B-BC64-A62B521214F2}">
      <dgm:prSet/>
      <dgm:spPr/>
    </dgm:pt>
    <dgm:pt modelId="{FD468F51-D5B9-49DF-B81C-045FD33B7D17}">
      <dgm:prSet phldrT="[Text]"/>
      <dgm:spPr/>
      <dgm:t>
        <a:bodyPr/>
        <a:lstStyle/>
        <a:p>
          <a:r>
            <a:rPr lang="en-US" dirty="0" smtClean="0"/>
            <a:t>High school is NOT real world/college</a:t>
          </a:r>
          <a:endParaRPr lang="en-US" dirty="0"/>
        </a:p>
      </dgm:t>
    </dgm:pt>
    <dgm:pt modelId="{118EC366-960E-466B-9AE4-080D1B4A30F4}" type="parTrans" cxnId="{4B89F094-F53B-4C50-873E-CF7827D3D4A1}">
      <dgm:prSet/>
      <dgm:spPr/>
    </dgm:pt>
    <dgm:pt modelId="{904AA637-04B1-4BEB-9DB7-10DF84186E56}" type="sibTrans" cxnId="{4B89F094-F53B-4C50-873E-CF7827D3D4A1}">
      <dgm:prSet/>
      <dgm:spPr/>
    </dgm:pt>
    <dgm:pt modelId="{C64E093F-2E1B-4B67-9447-3E2B642FB19D}" type="pres">
      <dgm:prSet presAssocID="{FD1EBB99-6AFB-498C-A838-DCFD802B65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314D58-2C1B-4A09-BC96-CBACB22031C2}" type="pres">
      <dgm:prSet presAssocID="{56841969-BA93-43B0-970A-4E9D47244DAF}" presName="composite" presStyleCnt="0"/>
      <dgm:spPr/>
    </dgm:pt>
    <dgm:pt modelId="{E068D1D7-855A-490D-BACE-16E52AB0C47A}" type="pres">
      <dgm:prSet presAssocID="{56841969-BA93-43B0-970A-4E9D47244DA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3248DF-F897-4161-80A5-ECADA35259AB}" type="pres">
      <dgm:prSet presAssocID="{56841969-BA93-43B0-970A-4E9D47244DA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F9E45-C7E1-4888-8F23-745E2370C468}" type="pres">
      <dgm:prSet presAssocID="{41123A5D-D4CE-4E9C-A17E-25D2D29716CF}" presName="space" presStyleCnt="0"/>
      <dgm:spPr/>
    </dgm:pt>
    <dgm:pt modelId="{78DEA934-7759-4C7F-97A3-F93323944818}" type="pres">
      <dgm:prSet presAssocID="{8A02B671-B659-4A0A-B432-19D19E666CA2}" presName="composite" presStyleCnt="0"/>
      <dgm:spPr/>
    </dgm:pt>
    <dgm:pt modelId="{9383753A-BC87-464F-AA2C-EC0F4E67E210}" type="pres">
      <dgm:prSet presAssocID="{8A02B671-B659-4A0A-B432-19D19E666CA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E3E8CC-1EC0-4C55-B5A6-1C02A0984EF7}" type="pres">
      <dgm:prSet presAssocID="{8A02B671-B659-4A0A-B432-19D19E666CA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B7407D-2EA3-4CCF-9E4C-E974BFA638A6}" type="presOf" srcId="{BB6CC235-613A-49F7-A80F-5174CC7A029A}" destId="{69E3E8CC-1EC0-4C55-B5A6-1C02A0984EF7}" srcOrd="0" destOrd="0" presId="urn:microsoft.com/office/officeart/2005/8/layout/hList1"/>
    <dgm:cxn modelId="{8C640D70-187B-4A6B-95BD-E537765B5ED2}" srcId="{FD1EBB99-6AFB-498C-A838-DCFD802B65BC}" destId="{56841969-BA93-43B0-970A-4E9D47244DAF}" srcOrd="0" destOrd="0" parTransId="{89818275-5E9D-44EA-8F55-E0F142A91361}" sibTransId="{41123A5D-D4CE-4E9C-A17E-25D2D29716CF}"/>
    <dgm:cxn modelId="{76663E51-2856-4E89-9F64-7CE4A3989BEC}" srcId="{56841969-BA93-43B0-970A-4E9D47244DAF}" destId="{776D7400-4AFF-4FDE-A919-4B6C492B2984}" srcOrd="0" destOrd="0" parTransId="{23BBD27F-9BFF-4BB2-BC53-349AAC6119F2}" sibTransId="{4443ADBD-E2B6-4E38-BB92-04BE96B04970}"/>
    <dgm:cxn modelId="{E05F0D63-2AFC-4EEF-A802-8E6B1063C389}" type="presOf" srcId="{FD468F51-D5B9-49DF-B81C-045FD33B7D17}" destId="{69E3E8CC-1EC0-4C55-B5A6-1C02A0984EF7}" srcOrd="0" destOrd="2" presId="urn:microsoft.com/office/officeart/2005/8/layout/hList1"/>
    <dgm:cxn modelId="{4DEBD9C4-3045-4E85-9A57-9CB60E1847E6}" type="presOf" srcId="{56841969-BA93-43B0-970A-4E9D47244DAF}" destId="{E068D1D7-855A-490D-BACE-16E52AB0C47A}" srcOrd="0" destOrd="0" presId="urn:microsoft.com/office/officeart/2005/8/layout/hList1"/>
    <dgm:cxn modelId="{E3837252-DDDF-437B-BC64-A62B521214F2}" srcId="{8A02B671-B659-4A0A-B432-19D19E666CA2}" destId="{B4C09C07-0CB1-4333-A82F-B8E3B690A971}" srcOrd="1" destOrd="0" parTransId="{C69B5459-C8DE-4AE7-9702-F912BBC4A7BE}" sibTransId="{9FA28258-4E66-4955-AF14-E3D1C25F1734}"/>
    <dgm:cxn modelId="{6A0E4212-D559-497A-8E40-F68059CACE78}" srcId="{FD1EBB99-6AFB-498C-A838-DCFD802B65BC}" destId="{8A02B671-B659-4A0A-B432-19D19E666CA2}" srcOrd="1" destOrd="0" parTransId="{A876EBE9-BE9B-4581-A69E-702893925FBC}" sibTransId="{8BF34F43-1584-41FE-BAED-3490C6CC8406}"/>
    <dgm:cxn modelId="{E3FAB57E-B72F-415C-80BB-3365DB5236E9}" type="presOf" srcId="{B4C09C07-0CB1-4333-A82F-B8E3B690A971}" destId="{69E3E8CC-1EC0-4C55-B5A6-1C02A0984EF7}" srcOrd="0" destOrd="1" presId="urn:microsoft.com/office/officeart/2005/8/layout/hList1"/>
    <dgm:cxn modelId="{4B89F094-F53B-4C50-873E-CF7827D3D4A1}" srcId="{8A02B671-B659-4A0A-B432-19D19E666CA2}" destId="{FD468F51-D5B9-49DF-B81C-045FD33B7D17}" srcOrd="2" destOrd="0" parTransId="{118EC366-960E-466B-9AE4-080D1B4A30F4}" sibTransId="{904AA637-04B1-4BEB-9DB7-10DF84186E56}"/>
    <dgm:cxn modelId="{E1DB08C5-9C29-4D45-8ACC-CA7125781150}" srcId="{8A02B671-B659-4A0A-B432-19D19E666CA2}" destId="{BB6CC235-613A-49F7-A80F-5174CC7A029A}" srcOrd="0" destOrd="0" parTransId="{32A88AE9-CD34-468A-B8CF-F9620E5655EF}" sibTransId="{A87EA233-4887-4987-B91C-07F8B68E8488}"/>
    <dgm:cxn modelId="{FAD92802-62BC-4B59-B165-467631DC33DC}" type="presOf" srcId="{776D7400-4AFF-4FDE-A919-4B6C492B2984}" destId="{533248DF-F897-4161-80A5-ECADA35259AB}" srcOrd="0" destOrd="0" presId="urn:microsoft.com/office/officeart/2005/8/layout/hList1"/>
    <dgm:cxn modelId="{B16CD304-2BB2-4D60-AD6B-22D3F05D02AF}" type="presOf" srcId="{8A02B671-B659-4A0A-B432-19D19E666CA2}" destId="{9383753A-BC87-464F-AA2C-EC0F4E67E210}" srcOrd="0" destOrd="0" presId="urn:microsoft.com/office/officeart/2005/8/layout/hList1"/>
    <dgm:cxn modelId="{14EB5059-9F8A-494C-9FD1-DBEE299FD2CB}" type="presOf" srcId="{FD1EBB99-6AFB-498C-A838-DCFD802B65BC}" destId="{C64E093F-2E1B-4B67-9447-3E2B642FB19D}" srcOrd="0" destOrd="0" presId="urn:microsoft.com/office/officeart/2005/8/layout/hList1"/>
    <dgm:cxn modelId="{422369ED-A92E-4280-A358-FA3576333461}" type="presParOf" srcId="{C64E093F-2E1B-4B67-9447-3E2B642FB19D}" destId="{3F314D58-2C1B-4A09-BC96-CBACB22031C2}" srcOrd="0" destOrd="0" presId="urn:microsoft.com/office/officeart/2005/8/layout/hList1"/>
    <dgm:cxn modelId="{4E32A539-EC5E-4492-AB9E-20E63F09BF7B}" type="presParOf" srcId="{3F314D58-2C1B-4A09-BC96-CBACB22031C2}" destId="{E068D1D7-855A-490D-BACE-16E52AB0C47A}" srcOrd="0" destOrd="0" presId="urn:microsoft.com/office/officeart/2005/8/layout/hList1"/>
    <dgm:cxn modelId="{2914CB81-84AD-4533-A3BA-25FA93EB03EE}" type="presParOf" srcId="{3F314D58-2C1B-4A09-BC96-CBACB22031C2}" destId="{533248DF-F897-4161-80A5-ECADA35259AB}" srcOrd="1" destOrd="0" presId="urn:microsoft.com/office/officeart/2005/8/layout/hList1"/>
    <dgm:cxn modelId="{2C7C94C5-2ACA-474E-AE88-DF341C637F1E}" type="presParOf" srcId="{C64E093F-2E1B-4B67-9447-3E2B642FB19D}" destId="{72FF9E45-C7E1-4888-8F23-745E2370C468}" srcOrd="1" destOrd="0" presId="urn:microsoft.com/office/officeart/2005/8/layout/hList1"/>
    <dgm:cxn modelId="{4F0419AB-FE92-4053-BCD8-9A06BF9D434C}" type="presParOf" srcId="{C64E093F-2E1B-4B67-9447-3E2B642FB19D}" destId="{78DEA934-7759-4C7F-97A3-F93323944818}" srcOrd="2" destOrd="0" presId="urn:microsoft.com/office/officeart/2005/8/layout/hList1"/>
    <dgm:cxn modelId="{4DD89954-4250-4AEB-A20D-8ED687151BB9}" type="presParOf" srcId="{78DEA934-7759-4C7F-97A3-F93323944818}" destId="{9383753A-BC87-464F-AA2C-EC0F4E67E210}" srcOrd="0" destOrd="0" presId="urn:microsoft.com/office/officeart/2005/8/layout/hList1"/>
    <dgm:cxn modelId="{5D393B66-2650-4D7B-A578-0D1DEE0DFA1C}" type="presParOf" srcId="{78DEA934-7759-4C7F-97A3-F93323944818}" destId="{69E3E8CC-1EC0-4C55-B5A6-1C02A0984EF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1EBB99-6AFB-498C-A838-DCFD802B65BC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6841969-BA93-43B0-970A-4E9D47244DAF}">
      <dgm:prSet phldrT="[Text]"/>
      <dgm:spPr/>
      <dgm:t>
        <a:bodyPr/>
        <a:lstStyle/>
        <a:p>
          <a:r>
            <a:rPr lang="en-US" dirty="0" smtClean="0"/>
            <a:t>Point</a:t>
          </a:r>
          <a:endParaRPr lang="en-US" dirty="0"/>
        </a:p>
      </dgm:t>
    </dgm:pt>
    <dgm:pt modelId="{89818275-5E9D-44EA-8F55-E0F142A91361}" type="parTrans" cxnId="{8C640D70-187B-4A6B-95BD-E537765B5ED2}">
      <dgm:prSet/>
      <dgm:spPr/>
      <dgm:t>
        <a:bodyPr/>
        <a:lstStyle/>
        <a:p>
          <a:endParaRPr lang="en-US"/>
        </a:p>
      </dgm:t>
    </dgm:pt>
    <dgm:pt modelId="{41123A5D-D4CE-4E9C-A17E-25D2D29716CF}" type="sibTrans" cxnId="{8C640D70-187B-4A6B-95BD-E537765B5ED2}">
      <dgm:prSet/>
      <dgm:spPr/>
      <dgm:t>
        <a:bodyPr/>
        <a:lstStyle/>
        <a:p>
          <a:endParaRPr lang="en-US"/>
        </a:p>
      </dgm:t>
    </dgm:pt>
    <dgm:pt modelId="{776D7400-4AFF-4FDE-A919-4B6C492B2984}">
      <dgm:prSet phldrT="[Text]"/>
      <dgm:spPr/>
      <dgm:t>
        <a:bodyPr/>
        <a:lstStyle/>
        <a:p>
          <a:r>
            <a:rPr lang="en-US" dirty="0" smtClean="0"/>
            <a:t>It takes too much </a:t>
          </a:r>
          <a:r>
            <a:rPr lang="en-US" dirty="0" smtClean="0"/>
            <a:t>time</a:t>
          </a:r>
          <a:endParaRPr lang="en-US" dirty="0"/>
        </a:p>
      </dgm:t>
    </dgm:pt>
    <dgm:pt modelId="{23BBD27F-9BFF-4BB2-BC53-349AAC6119F2}" type="parTrans" cxnId="{76663E51-2856-4E89-9F64-7CE4A3989BEC}">
      <dgm:prSet/>
      <dgm:spPr/>
      <dgm:t>
        <a:bodyPr/>
        <a:lstStyle/>
        <a:p>
          <a:endParaRPr lang="en-US"/>
        </a:p>
      </dgm:t>
    </dgm:pt>
    <dgm:pt modelId="{4443ADBD-E2B6-4E38-BB92-04BE96B04970}" type="sibTrans" cxnId="{76663E51-2856-4E89-9F64-7CE4A3989BEC}">
      <dgm:prSet/>
      <dgm:spPr/>
      <dgm:t>
        <a:bodyPr/>
        <a:lstStyle/>
        <a:p>
          <a:endParaRPr lang="en-US"/>
        </a:p>
      </dgm:t>
    </dgm:pt>
    <dgm:pt modelId="{8A02B671-B659-4A0A-B432-19D19E666CA2}">
      <dgm:prSet phldrT="[Text]"/>
      <dgm:spPr/>
      <dgm:t>
        <a:bodyPr/>
        <a:lstStyle/>
        <a:p>
          <a:r>
            <a:rPr lang="en-US" dirty="0" smtClean="0"/>
            <a:t>Counterpoint</a:t>
          </a:r>
          <a:endParaRPr lang="en-US" dirty="0"/>
        </a:p>
      </dgm:t>
    </dgm:pt>
    <dgm:pt modelId="{A876EBE9-BE9B-4581-A69E-702893925FBC}" type="parTrans" cxnId="{6A0E4212-D559-497A-8E40-F68059CACE78}">
      <dgm:prSet/>
      <dgm:spPr/>
      <dgm:t>
        <a:bodyPr/>
        <a:lstStyle/>
        <a:p>
          <a:endParaRPr lang="en-US"/>
        </a:p>
      </dgm:t>
    </dgm:pt>
    <dgm:pt modelId="{8BF34F43-1584-41FE-BAED-3490C6CC8406}" type="sibTrans" cxnId="{6A0E4212-D559-497A-8E40-F68059CACE78}">
      <dgm:prSet/>
      <dgm:spPr/>
      <dgm:t>
        <a:bodyPr/>
        <a:lstStyle/>
        <a:p>
          <a:endParaRPr lang="en-US"/>
        </a:p>
      </dgm:t>
    </dgm:pt>
    <dgm:pt modelId="{F80E9DDE-4D4D-4A66-B289-E4D0AAACE755}">
      <dgm:prSet phldrT="[Text]"/>
      <dgm:spPr/>
      <dgm:t>
        <a:bodyPr/>
        <a:lstStyle/>
        <a:p>
          <a:r>
            <a:rPr lang="en-US" dirty="0" smtClean="0"/>
            <a:t>Don’t correct everything</a:t>
          </a:r>
          <a:endParaRPr lang="en-US" dirty="0"/>
        </a:p>
      </dgm:t>
    </dgm:pt>
    <dgm:pt modelId="{562AD1E3-2EED-4B41-BBA9-675DD6392BA2}" type="parTrans" cxnId="{C37B3CCA-6186-41E2-B2E6-44DB23C740CE}">
      <dgm:prSet/>
      <dgm:spPr/>
    </dgm:pt>
    <dgm:pt modelId="{0947AF0C-D13B-4EBB-BE0F-AF397131258B}" type="sibTrans" cxnId="{C37B3CCA-6186-41E2-B2E6-44DB23C740CE}">
      <dgm:prSet/>
      <dgm:spPr/>
    </dgm:pt>
    <dgm:pt modelId="{3E9B4876-D76B-4549-8AC9-83ED1101B85C}">
      <dgm:prSet phldrT="[Text]"/>
      <dgm:spPr/>
      <dgm:t>
        <a:bodyPr/>
        <a:lstStyle/>
        <a:p>
          <a:r>
            <a:rPr lang="en-US" dirty="0" smtClean="0"/>
            <a:t>Corrections done outside of class</a:t>
          </a:r>
          <a:endParaRPr lang="en-US" dirty="0"/>
        </a:p>
      </dgm:t>
    </dgm:pt>
    <dgm:pt modelId="{1AE24074-EDEC-4954-B546-7910AF146800}" type="parTrans" cxnId="{C19EC8BC-C32D-40AB-8053-7E1732C8375A}">
      <dgm:prSet/>
      <dgm:spPr/>
    </dgm:pt>
    <dgm:pt modelId="{68071EBE-7EB9-468D-BBD7-C8784208FA4B}" type="sibTrans" cxnId="{C19EC8BC-C32D-40AB-8053-7E1732C8375A}">
      <dgm:prSet/>
      <dgm:spPr/>
    </dgm:pt>
    <dgm:pt modelId="{B46B058D-F579-49D8-A29C-5B7DF379E3EE}">
      <dgm:prSet phldrT="[Text]"/>
      <dgm:spPr/>
      <dgm:t>
        <a:bodyPr/>
        <a:lstStyle/>
        <a:p>
          <a:r>
            <a:rPr lang="en-US" dirty="0" smtClean="0"/>
            <a:t>Grading is quicker than you might think</a:t>
          </a:r>
          <a:endParaRPr lang="en-US" dirty="0"/>
        </a:p>
      </dgm:t>
    </dgm:pt>
    <dgm:pt modelId="{D73DAB67-549C-4C9E-BE4E-268D651079C3}" type="parTrans" cxnId="{D9644E0A-80F6-468B-8A42-250C9ABB962D}">
      <dgm:prSet/>
      <dgm:spPr/>
    </dgm:pt>
    <dgm:pt modelId="{3644F36A-38D2-42AE-91CA-125624E9A617}" type="sibTrans" cxnId="{D9644E0A-80F6-468B-8A42-250C9ABB962D}">
      <dgm:prSet/>
      <dgm:spPr/>
    </dgm:pt>
    <dgm:pt modelId="{C64E093F-2E1B-4B67-9447-3E2B642FB19D}" type="pres">
      <dgm:prSet presAssocID="{FD1EBB99-6AFB-498C-A838-DCFD802B65B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F314D58-2C1B-4A09-BC96-CBACB22031C2}" type="pres">
      <dgm:prSet presAssocID="{56841969-BA93-43B0-970A-4E9D47244DAF}" presName="composite" presStyleCnt="0"/>
      <dgm:spPr/>
    </dgm:pt>
    <dgm:pt modelId="{E068D1D7-855A-490D-BACE-16E52AB0C47A}" type="pres">
      <dgm:prSet presAssocID="{56841969-BA93-43B0-970A-4E9D47244DA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3248DF-F897-4161-80A5-ECADA35259AB}" type="pres">
      <dgm:prSet presAssocID="{56841969-BA93-43B0-970A-4E9D47244DA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FF9E45-C7E1-4888-8F23-745E2370C468}" type="pres">
      <dgm:prSet presAssocID="{41123A5D-D4CE-4E9C-A17E-25D2D29716CF}" presName="space" presStyleCnt="0"/>
      <dgm:spPr/>
    </dgm:pt>
    <dgm:pt modelId="{78DEA934-7759-4C7F-97A3-F93323944818}" type="pres">
      <dgm:prSet presAssocID="{8A02B671-B659-4A0A-B432-19D19E666CA2}" presName="composite" presStyleCnt="0"/>
      <dgm:spPr/>
    </dgm:pt>
    <dgm:pt modelId="{9383753A-BC87-464F-AA2C-EC0F4E67E210}" type="pres">
      <dgm:prSet presAssocID="{8A02B671-B659-4A0A-B432-19D19E666CA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E3E8CC-1EC0-4C55-B5A6-1C02A0984EF7}" type="pres">
      <dgm:prSet presAssocID="{8A02B671-B659-4A0A-B432-19D19E666CA2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7D123C-81A8-4A45-8CB1-B5069F63A485}" type="presOf" srcId="{3E9B4876-D76B-4549-8AC9-83ED1101B85C}" destId="{69E3E8CC-1EC0-4C55-B5A6-1C02A0984EF7}" srcOrd="0" destOrd="2" presId="urn:microsoft.com/office/officeart/2005/8/layout/hList1"/>
    <dgm:cxn modelId="{8C640D70-187B-4A6B-95BD-E537765B5ED2}" srcId="{FD1EBB99-6AFB-498C-A838-DCFD802B65BC}" destId="{56841969-BA93-43B0-970A-4E9D47244DAF}" srcOrd="0" destOrd="0" parTransId="{89818275-5E9D-44EA-8F55-E0F142A91361}" sibTransId="{41123A5D-D4CE-4E9C-A17E-25D2D29716CF}"/>
    <dgm:cxn modelId="{76663E51-2856-4E89-9F64-7CE4A3989BEC}" srcId="{56841969-BA93-43B0-970A-4E9D47244DAF}" destId="{776D7400-4AFF-4FDE-A919-4B6C492B2984}" srcOrd="0" destOrd="0" parTransId="{23BBD27F-9BFF-4BB2-BC53-349AAC6119F2}" sibTransId="{4443ADBD-E2B6-4E38-BB92-04BE96B04970}"/>
    <dgm:cxn modelId="{879F5426-2BCD-451A-9D86-92A046C54426}" type="presOf" srcId="{FD1EBB99-6AFB-498C-A838-DCFD802B65BC}" destId="{C64E093F-2E1B-4B67-9447-3E2B642FB19D}" srcOrd="0" destOrd="0" presId="urn:microsoft.com/office/officeart/2005/8/layout/hList1"/>
    <dgm:cxn modelId="{6A0E4212-D559-497A-8E40-F68059CACE78}" srcId="{FD1EBB99-6AFB-498C-A838-DCFD802B65BC}" destId="{8A02B671-B659-4A0A-B432-19D19E666CA2}" srcOrd="1" destOrd="0" parTransId="{A876EBE9-BE9B-4581-A69E-702893925FBC}" sibTransId="{8BF34F43-1584-41FE-BAED-3490C6CC8406}"/>
    <dgm:cxn modelId="{9CEDE5F6-F512-4AA6-8D37-00551BE360E6}" type="presOf" srcId="{8A02B671-B659-4A0A-B432-19D19E666CA2}" destId="{9383753A-BC87-464F-AA2C-EC0F4E67E210}" srcOrd="0" destOrd="0" presId="urn:microsoft.com/office/officeart/2005/8/layout/hList1"/>
    <dgm:cxn modelId="{D9644E0A-80F6-468B-8A42-250C9ABB962D}" srcId="{8A02B671-B659-4A0A-B432-19D19E666CA2}" destId="{B46B058D-F579-49D8-A29C-5B7DF379E3EE}" srcOrd="0" destOrd="0" parTransId="{D73DAB67-549C-4C9E-BE4E-268D651079C3}" sibTransId="{3644F36A-38D2-42AE-91CA-125624E9A617}"/>
    <dgm:cxn modelId="{F930274D-DD25-406F-AE99-5F3FD994DFA4}" type="presOf" srcId="{776D7400-4AFF-4FDE-A919-4B6C492B2984}" destId="{533248DF-F897-4161-80A5-ECADA35259AB}" srcOrd="0" destOrd="0" presId="urn:microsoft.com/office/officeart/2005/8/layout/hList1"/>
    <dgm:cxn modelId="{C37B3CCA-6186-41E2-B2E6-44DB23C740CE}" srcId="{8A02B671-B659-4A0A-B432-19D19E666CA2}" destId="{F80E9DDE-4D4D-4A66-B289-E4D0AAACE755}" srcOrd="1" destOrd="0" parTransId="{562AD1E3-2EED-4B41-BBA9-675DD6392BA2}" sibTransId="{0947AF0C-D13B-4EBB-BE0F-AF397131258B}"/>
    <dgm:cxn modelId="{C19EC8BC-C32D-40AB-8053-7E1732C8375A}" srcId="{8A02B671-B659-4A0A-B432-19D19E666CA2}" destId="{3E9B4876-D76B-4549-8AC9-83ED1101B85C}" srcOrd="2" destOrd="0" parTransId="{1AE24074-EDEC-4954-B546-7910AF146800}" sibTransId="{68071EBE-7EB9-468D-BBD7-C8784208FA4B}"/>
    <dgm:cxn modelId="{65839D7C-E187-4152-A94F-E182C0120424}" type="presOf" srcId="{F80E9DDE-4D4D-4A66-B289-E4D0AAACE755}" destId="{69E3E8CC-1EC0-4C55-B5A6-1C02A0984EF7}" srcOrd="0" destOrd="1" presId="urn:microsoft.com/office/officeart/2005/8/layout/hList1"/>
    <dgm:cxn modelId="{2F995133-59F3-4F56-BC2E-43BEC92759F2}" type="presOf" srcId="{B46B058D-F579-49D8-A29C-5B7DF379E3EE}" destId="{69E3E8CC-1EC0-4C55-B5A6-1C02A0984EF7}" srcOrd="0" destOrd="0" presId="urn:microsoft.com/office/officeart/2005/8/layout/hList1"/>
    <dgm:cxn modelId="{C7EE9F4E-E12F-4268-BA45-95243511BBF8}" type="presOf" srcId="{56841969-BA93-43B0-970A-4E9D47244DAF}" destId="{E068D1D7-855A-490D-BACE-16E52AB0C47A}" srcOrd="0" destOrd="0" presId="urn:microsoft.com/office/officeart/2005/8/layout/hList1"/>
    <dgm:cxn modelId="{CDF3ABB8-4197-43E4-91BF-62819910A2FF}" type="presParOf" srcId="{C64E093F-2E1B-4B67-9447-3E2B642FB19D}" destId="{3F314D58-2C1B-4A09-BC96-CBACB22031C2}" srcOrd="0" destOrd="0" presId="urn:microsoft.com/office/officeart/2005/8/layout/hList1"/>
    <dgm:cxn modelId="{8747B6AB-09DE-4B1F-938A-EC6F8925C6CD}" type="presParOf" srcId="{3F314D58-2C1B-4A09-BC96-CBACB22031C2}" destId="{E068D1D7-855A-490D-BACE-16E52AB0C47A}" srcOrd="0" destOrd="0" presId="urn:microsoft.com/office/officeart/2005/8/layout/hList1"/>
    <dgm:cxn modelId="{291AD695-7831-49DE-BAE5-F2145ADDC34A}" type="presParOf" srcId="{3F314D58-2C1B-4A09-BC96-CBACB22031C2}" destId="{533248DF-F897-4161-80A5-ECADA35259AB}" srcOrd="1" destOrd="0" presId="urn:microsoft.com/office/officeart/2005/8/layout/hList1"/>
    <dgm:cxn modelId="{90043AF3-FB0F-48B0-8301-C6C62A515B9D}" type="presParOf" srcId="{C64E093F-2E1B-4B67-9447-3E2B642FB19D}" destId="{72FF9E45-C7E1-4888-8F23-745E2370C468}" srcOrd="1" destOrd="0" presId="urn:microsoft.com/office/officeart/2005/8/layout/hList1"/>
    <dgm:cxn modelId="{24575EA1-89A2-47DB-9032-B4B3DEA66FBD}" type="presParOf" srcId="{C64E093F-2E1B-4B67-9447-3E2B642FB19D}" destId="{78DEA934-7759-4C7F-97A3-F93323944818}" srcOrd="2" destOrd="0" presId="urn:microsoft.com/office/officeart/2005/8/layout/hList1"/>
    <dgm:cxn modelId="{47FA8EC7-81E0-4675-A52F-756A32826072}" type="presParOf" srcId="{78DEA934-7759-4C7F-97A3-F93323944818}" destId="{9383753A-BC87-464F-AA2C-EC0F4E67E210}" srcOrd="0" destOrd="0" presId="urn:microsoft.com/office/officeart/2005/8/layout/hList1"/>
    <dgm:cxn modelId="{733B271E-43E2-421D-AC09-2153611D406C}" type="presParOf" srcId="{78DEA934-7759-4C7F-97A3-F93323944818}" destId="{69E3E8CC-1EC0-4C55-B5A6-1C02A0984EF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C657DB6-B464-4EDA-B7A3-04EA3093791E}">
      <dsp:nvSpPr>
        <dsp:cNvPr id="0" name=""/>
        <dsp:cNvSpPr/>
      </dsp:nvSpPr>
      <dsp:spPr>
        <a:xfrm>
          <a:off x="3291839" y="1482"/>
          <a:ext cx="4937760" cy="11759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Students learn from corrections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Feedback strongly tied to learning</a:t>
          </a:r>
          <a:endParaRPr lang="en-US" sz="2100" kern="1200" dirty="0"/>
        </a:p>
      </dsp:txBody>
      <dsp:txXfrm>
        <a:off x="3291839" y="1482"/>
        <a:ext cx="4937760" cy="1175906"/>
      </dsp:txXfrm>
    </dsp:sp>
    <dsp:sp modelId="{4E2E7B49-7601-4981-AD1D-08E6A5EE9B4F}">
      <dsp:nvSpPr>
        <dsp:cNvPr id="0" name=""/>
        <dsp:cNvSpPr/>
      </dsp:nvSpPr>
      <dsp:spPr>
        <a:xfrm>
          <a:off x="0" y="1482"/>
          <a:ext cx="3291840" cy="11759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Current Research</a:t>
          </a:r>
          <a:endParaRPr lang="en-US" sz="2500" kern="1200" dirty="0"/>
        </a:p>
      </dsp:txBody>
      <dsp:txXfrm>
        <a:off x="0" y="1482"/>
        <a:ext cx="3291840" cy="1175906"/>
      </dsp:txXfrm>
    </dsp:sp>
    <dsp:sp modelId="{2943291B-2E93-4A6F-8D2D-4A0555F64C6A}">
      <dsp:nvSpPr>
        <dsp:cNvPr id="0" name=""/>
        <dsp:cNvSpPr/>
      </dsp:nvSpPr>
      <dsp:spPr>
        <a:xfrm>
          <a:off x="3291839" y="1294979"/>
          <a:ext cx="4937760" cy="11759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Revisions in language arts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Lab redos in science</a:t>
          </a:r>
          <a:endParaRPr lang="en-US" sz="2100" kern="1200" dirty="0"/>
        </a:p>
      </dsp:txBody>
      <dsp:txXfrm>
        <a:off x="3291839" y="1294979"/>
        <a:ext cx="4937760" cy="1175906"/>
      </dsp:txXfrm>
    </dsp:sp>
    <dsp:sp modelId="{0506108C-EA4E-4189-8FC9-9ADD665D3B2E}">
      <dsp:nvSpPr>
        <dsp:cNvPr id="0" name=""/>
        <dsp:cNvSpPr/>
      </dsp:nvSpPr>
      <dsp:spPr>
        <a:xfrm>
          <a:off x="0" y="1294979"/>
          <a:ext cx="3291840" cy="11759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Occurs in other content areas</a:t>
          </a:r>
          <a:endParaRPr lang="en-US" sz="2500" kern="1200" dirty="0"/>
        </a:p>
      </dsp:txBody>
      <dsp:txXfrm>
        <a:off x="0" y="1294979"/>
        <a:ext cx="3291840" cy="1175906"/>
      </dsp:txXfrm>
    </dsp:sp>
    <dsp:sp modelId="{37E7DCB6-9045-42D8-8559-7D7730E65E24}">
      <dsp:nvSpPr>
        <dsp:cNvPr id="0" name=""/>
        <dsp:cNvSpPr/>
      </dsp:nvSpPr>
      <dsp:spPr>
        <a:xfrm>
          <a:off x="3291839" y="2588476"/>
          <a:ext cx="4937760" cy="11759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More common on college syllabi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68% of professors open to the idea</a:t>
          </a:r>
          <a:endParaRPr lang="en-US" sz="2100" kern="1200" dirty="0"/>
        </a:p>
      </dsp:txBody>
      <dsp:txXfrm>
        <a:off x="3291839" y="2588476"/>
        <a:ext cx="4937760" cy="1175906"/>
      </dsp:txXfrm>
    </dsp:sp>
    <dsp:sp modelId="{CAE481FE-8414-427D-9EF4-2E28A5CDFF64}">
      <dsp:nvSpPr>
        <dsp:cNvPr id="0" name=""/>
        <dsp:cNvSpPr/>
      </dsp:nvSpPr>
      <dsp:spPr>
        <a:xfrm>
          <a:off x="0" y="2588476"/>
          <a:ext cx="3291840" cy="11759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Increasing Occurrences in College</a:t>
          </a:r>
          <a:endParaRPr lang="en-US" sz="2500" kern="1200" dirty="0"/>
        </a:p>
      </dsp:txBody>
      <dsp:txXfrm>
        <a:off x="0" y="2588476"/>
        <a:ext cx="3291840" cy="1175906"/>
      </dsp:txXfrm>
    </dsp:sp>
    <dsp:sp modelId="{335417EA-965A-4136-8A83-6FABA14E8690}">
      <dsp:nvSpPr>
        <dsp:cNvPr id="0" name=""/>
        <dsp:cNvSpPr/>
      </dsp:nvSpPr>
      <dsp:spPr>
        <a:xfrm>
          <a:off x="3291839" y="3881973"/>
          <a:ext cx="4937760" cy="117590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Most licensing tests allow retakes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Most job </a:t>
          </a:r>
          <a:r>
            <a:rPr lang="en-US" sz="2100" kern="1200" dirty="0" err="1" smtClean="0"/>
            <a:t>evals</a:t>
          </a:r>
          <a:r>
            <a:rPr lang="en-US" sz="2100" kern="1200" dirty="0" smtClean="0"/>
            <a:t> allow for fixing mistakes</a:t>
          </a:r>
          <a:endParaRPr lang="en-US" sz="2100" kern="1200" dirty="0"/>
        </a:p>
      </dsp:txBody>
      <dsp:txXfrm>
        <a:off x="3291839" y="3881973"/>
        <a:ext cx="4937760" cy="1175906"/>
      </dsp:txXfrm>
    </dsp:sp>
    <dsp:sp modelId="{D53D655E-B907-4343-8FE7-379AA7D48B57}">
      <dsp:nvSpPr>
        <dsp:cNvPr id="0" name=""/>
        <dsp:cNvSpPr/>
      </dsp:nvSpPr>
      <dsp:spPr>
        <a:xfrm>
          <a:off x="0" y="3881973"/>
          <a:ext cx="3291840" cy="11759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Real World Application</a:t>
          </a:r>
          <a:endParaRPr lang="en-US" sz="2500" kern="1200" dirty="0"/>
        </a:p>
      </dsp:txBody>
      <dsp:txXfrm>
        <a:off x="0" y="3881973"/>
        <a:ext cx="3291840" cy="117590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68D1D7-855A-490D-BACE-16E52AB0C47A}">
      <dsp:nvSpPr>
        <dsp:cNvPr id="0" name=""/>
        <dsp:cNvSpPr/>
      </dsp:nvSpPr>
      <dsp:spPr>
        <a:xfrm>
          <a:off x="32" y="15599"/>
          <a:ext cx="3097820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Point</a:t>
          </a:r>
          <a:endParaRPr lang="en-US" sz="2400" kern="1200" dirty="0"/>
        </a:p>
      </dsp:txBody>
      <dsp:txXfrm>
        <a:off x="32" y="15599"/>
        <a:ext cx="3097820" cy="691200"/>
      </dsp:txXfrm>
    </dsp:sp>
    <dsp:sp modelId="{533248DF-F897-4161-80A5-ECADA35259AB}">
      <dsp:nvSpPr>
        <dsp:cNvPr id="0" name=""/>
        <dsp:cNvSpPr/>
      </dsp:nvSpPr>
      <dsp:spPr>
        <a:xfrm>
          <a:off x="32" y="706799"/>
          <a:ext cx="3097820" cy="4611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Students won’t study the first time</a:t>
          </a:r>
          <a:endParaRPr lang="en-US" sz="2400" kern="1200" dirty="0"/>
        </a:p>
      </dsp:txBody>
      <dsp:txXfrm>
        <a:off x="32" y="706799"/>
        <a:ext cx="3097820" cy="4611600"/>
      </dsp:txXfrm>
    </dsp:sp>
    <dsp:sp modelId="{9383753A-BC87-464F-AA2C-EC0F4E67E210}">
      <dsp:nvSpPr>
        <dsp:cNvPr id="0" name=""/>
        <dsp:cNvSpPr/>
      </dsp:nvSpPr>
      <dsp:spPr>
        <a:xfrm>
          <a:off x="3531547" y="15599"/>
          <a:ext cx="3097820" cy="691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Counterpoint</a:t>
          </a:r>
          <a:endParaRPr lang="en-US" sz="2400" kern="1200" dirty="0"/>
        </a:p>
      </dsp:txBody>
      <dsp:txXfrm>
        <a:off x="3531547" y="15599"/>
        <a:ext cx="3097820" cy="691200"/>
      </dsp:txXfrm>
    </dsp:sp>
    <dsp:sp modelId="{69E3E8CC-1EC0-4C55-B5A6-1C02A0984EF7}">
      <dsp:nvSpPr>
        <dsp:cNvPr id="0" name=""/>
        <dsp:cNvSpPr/>
      </dsp:nvSpPr>
      <dsp:spPr>
        <a:xfrm>
          <a:off x="3531547" y="706799"/>
          <a:ext cx="3097820" cy="46116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Corrections done AT TEACHER DISCRETION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Corrections not “easy” to do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Implies students have existing effective study habits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Even if true, redos allow for long-term motivation</a:t>
          </a:r>
          <a:endParaRPr lang="en-US" sz="2400" kern="1200" dirty="0"/>
        </a:p>
      </dsp:txBody>
      <dsp:txXfrm>
        <a:off x="3531547" y="706799"/>
        <a:ext cx="3097820" cy="46116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68D1D7-855A-490D-BACE-16E52AB0C47A}">
      <dsp:nvSpPr>
        <dsp:cNvPr id="0" name=""/>
        <dsp:cNvSpPr/>
      </dsp:nvSpPr>
      <dsp:spPr>
        <a:xfrm>
          <a:off x="32" y="52251"/>
          <a:ext cx="3097820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Point</a:t>
          </a:r>
          <a:endParaRPr lang="en-US" sz="2600" kern="1200" dirty="0"/>
        </a:p>
      </dsp:txBody>
      <dsp:txXfrm>
        <a:off x="32" y="52251"/>
        <a:ext cx="3097820" cy="748800"/>
      </dsp:txXfrm>
    </dsp:sp>
    <dsp:sp modelId="{533248DF-F897-4161-80A5-ECADA35259AB}">
      <dsp:nvSpPr>
        <dsp:cNvPr id="0" name=""/>
        <dsp:cNvSpPr/>
      </dsp:nvSpPr>
      <dsp:spPr>
        <a:xfrm>
          <a:off x="32" y="801051"/>
          <a:ext cx="3097820" cy="44806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They won’t get this in </a:t>
          </a:r>
          <a:r>
            <a:rPr lang="en-US" sz="2600" kern="1200" dirty="0" smtClean="0"/>
            <a:t>college/real world</a:t>
          </a:r>
          <a:endParaRPr lang="en-US" sz="2600" kern="1200" dirty="0"/>
        </a:p>
      </dsp:txBody>
      <dsp:txXfrm>
        <a:off x="32" y="801051"/>
        <a:ext cx="3097820" cy="4480697"/>
      </dsp:txXfrm>
    </dsp:sp>
    <dsp:sp modelId="{9383753A-BC87-464F-AA2C-EC0F4E67E210}">
      <dsp:nvSpPr>
        <dsp:cNvPr id="0" name=""/>
        <dsp:cNvSpPr/>
      </dsp:nvSpPr>
      <dsp:spPr>
        <a:xfrm>
          <a:off x="3531547" y="52251"/>
          <a:ext cx="3097820" cy="7488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Counterpoint</a:t>
          </a:r>
          <a:endParaRPr lang="en-US" sz="2600" kern="1200" dirty="0"/>
        </a:p>
      </dsp:txBody>
      <dsp:txXfrm>
        <a:off x="3531547" y="52251"/>
        <a:ext cx="3097820" cy="748800"/>
      </dsp:txXfrm>
    </dsp:sp>
    <dsp:sp modelId="{69E3E8CC-1EC0-4C55-B5A6-1C02A0984EF7}">
      <dsp:nvSpPr>
        <dsp:cNvPr id="0" name=""/>
        <dsp:cNvSpPr/>
      </dsp:nvSpPr>
      <dsp:spPr>
        <a:xfrm>
          <a:off x="3531547" y="801051"/>
          <a:ext cx="3097820" cy="448069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Poor instruction later is not a justification for poor practices now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There are examples of this in higher </a:t>
          </a:r>
          <a:r>
            <a:rPr lang="en-US" sz="2600" kern="1200" dirty="0" err="1" smtClean="0"/>
            <a:t>ed</a:t>
          </a:r>
          <a:r>
            <a:rPr lang="en-US" sz="2600" kern="1200" dirty="0" smtClean="0"/>
            <a:t> and real world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High school is NOT real world/college</a:t>
          </a:r>
          <a:endParaRPr lang="en-US" sz="2600" kern="1200" dirty="0"/>
        </a:p>
      </dsp:txBody>
      <dsp:txXfrm>
        <a:off x="3531547" y="801051"/>
        <a:ext cx="3097820" cy="448069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68D1D7-855A-490D-BACE-16E52AB0C47A}">
      <dsp:nvSpPr>
        <dsp:cNvPr id="0" name=""/>
        <dsp:cNvSpPr/>
      </dsp:nvSpPr>
      <dsp:spPr>
        <a:xfrm>
          <a:off x="32" y="258599"/>
          <a:ext cx="3097820" cy="86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Point</a:t>
          </a:r>
          <a:endParaRPr lang="en-US" sz="3000" kern="1200" dirty="0"/>
        </a:p>
      </dsp:txBody>
      <dsp:txXfrm>
        <a:off x="32" y="258599"/>
        <a:ext cx="3097820" cy="864000"/>
      </dsp:txXfrm>
    </dsp:sp>
    <dsp:sp modelId="{533248DF-F897-4161-80A5-ECADA35259AB}">
      <dsp:nvSpPr>
        <dsp:cNvPr id="0" name=""/>
        <dsp:cNvSpPr/>
      </dsp:nvSpPr>
      <dsp:spPr>
        <a:xfrm>
          <a:off x="32" y="1122599"/>
          <a:ext cx="3097820" cy="39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It takes too much </a:t>
          </a:r>
          <a:r>
            <a:rPr lang="en-US" sz="3000" kern="1200" dirty="0" smtClean="0"/>
            <a:t>time</a:t>
          </a:r>
          <a:endParaRPr lang="en-US" sz="3000" kern="1200" dirty="0"/>
        </a:p>
      </dsp:txBody>
      <dsp:txXfrm>
        <a:off x="32" y="1122599"/>
        <a:ext cx="3097820" cy="3952800"/>
      </dsp:txXfrm>
    </dsp:sp>
    <dsp:sp modelId="{9383753A-BC87-464F-AA2C-EC0F4E67E210}">
      <dsp:nvSpPr>
        <dsp:cNvPr id="0" name=""/>
        <dsp:cNvSpPr/>
      </dsp:nvSpPr>
      <dsp:spPr>
        <a:xfrm>
          <a:off x="3531547" y="258599"/>
          <a:ext cx="3097820" cy="8640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Counterpoint</a:t>
          </a:r>
          <a:endParaRPr lang="en-US" sz="3000" kern="1200" dirty="0"/>
        </a:p>
      </dsp:txBody>
      <dsp:txXfrm>
        <a:off x="3531547" y="258599"/>
        <a:ext cx="3097820" cy="864000"/>
      </dsp:txXfrm>
    </dsp:sp>
    <dsp:sp modelId="{69E3E8CC-1EC0-4C55-B5A6-1C02A0984EF7}">
      <dsp:nvSpPr>
        <dsp:cNvPr id="0" name=""/>
        <dsp:cNvSpPr/>
      </dsp:nvSpPr>
      <dsp:spPr>
        <a:xfrm>
          <a:off x="3531547" y="1122599"/>
          <a:ext cx="3097820" cy="3952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Grading is quicker than you might think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Don’t correct everything</a:t>
          </a:r>
          <a:endParaRPr lang="en-US" sz="3000" kern="1200" dirty="0"/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000" kern="1200" dirty="0" smtClean="0"/>
            <a:t>Corrections done outside of class</a:t>
          </a:r>
          <a:endParaRPr lang="en-US" sz="3000" kern="1200" dirty="0"/>
        </a:p>
      </dsp:txBody>
      <dsp:txXfrm>
        <a:off x="3531547" y="1122599"/>
        <a:ext cx="3097820" cy="3952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8B8DF-24AD-4F40-BBFC-89725AEAF415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2352DE-026B-4B56-8316-D39959E3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3770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9D4B4-0EC2-42AE-ABEC-26842DCC58CF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105E4-9E70-4B8C-B294-1B0219D999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2967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28650" y="76200"/>
            <a:ext cx="7258050" cy="7741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957601"/>
            <a:ext cx="7772400" cy="860425"/>
          </a:xfrm>
        </p:spPr>
        <p:txBody>
          <a:bodyPr anchor="b" anchorCtr="0"/>
          <a:lstStyle>
            <a:lvl1pPr algn="l">
              <a:buFontTx/>
              <a:buNone/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6600" y="1676400"/>
            <a:ext cx="7753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906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2087" y="1295401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35600" y="593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11750" cy="467836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62600" y="1524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57200"/>
            <a:ext cx="6858000" cy="6397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10600" y="974400"/>
            <a:ext cx="6876000" cy="457200"/>
          </a:xfrm>
        </p:spPr>
        <p:txBody>
          <a:bodyPr>
            <a:normAutofit/>
          </a:bodyPr>
          <a:lstStyle>
            <a:lvl1pPr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0" y="4038600"/>
            <a:ext cx="3017951" cy="32191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47244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304800"/>
            <a:ext cx="6934200" cy="4267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50292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48600" y="503239"/>
            <a:ext cx="1219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03237"/>
            <a:ext cx="7162800" cy="6278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/>
          <a:lstStyle>
            <a:extLst/>
          </a:lstStyle>
          <a:p>
            <a:fld id="{E10CF068-0E9B-47AE-A167-1ECA0348EDC8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63C81C-E2A6-47A9-8908-EC2152946F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399"/>
            <a:ext cx="8305800" cy="4525965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810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81000" y="3130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81000" y="1711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381000" y="24210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381000" y="37692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381000" y="44784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381000" y="5257800"/>
            <a:ext cx="66294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7178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37160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95401"/>
            <a:ext cx="4038600" cy="4525964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4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8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95401"/>
            <a:ext cx="4038600" cy="4525964"/>
          </a:xfrm>
        </p:spPr>
        <p:txBody>
          <a:bodyPr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4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8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457200" y="6638075"/>
            <a:ext cx="2133600" cy="365125"/>
          </a:xfrm>
        </p:spPr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1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2971800" y="1447801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457200" y="3048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2971800" y="3048000"/>
            <a:ext cx="5715000" cy="152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762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28575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638800" y="3429000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762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28575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638800" y="1447801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14478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" y="1752601"/>
            <a:ext cx="4040188" cy="4068763"/>
          </a:xfrm>
        </p:spPr>
        <p:txBody>
          <a:bodyPr/>
          <a:lstStyle>
            <a:lvl1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2000"/>
            </a:lvl1pPr>
            <a:lvl2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tx1">
                  <a:lumMod val="95000"/>
                  <a:lumOff val="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6388" y="1752601"/>
            <a:ext cx="4041775" cy="4068763"/>
          </a:xfrm>
        </p:spPr>
        <p:txBody>
          <a:bodyPr/>
          <a:lstStyle>
            <a:lvl1pPr>
              <a:buClr>
                <a:schemeClr val="tx1">
                  <a:lumMod val="95000"/>
                  <a:lumOff val="5000"/>
                </a:schemeClr>
              </a:buClr>
              <a:defRPr sz="2000"/>
            </a:lvl1pPr>
            <a:lvl2pPr>
              <a:buClr>
                <a:schemeClr val="tx1">
                  <a:lumMod val="95000"/>
                  <a:lumOff val="5000"/>
                </a:schemeClr>
              </a:buClr>
              <a:defRPr sz="2000"/>
            </a:lvl2pPr>
            <a:lvl3pPr>
              <a:buClr>
                <a:schemeClr val="tx1">
                  <a:lumMod val="95000"/>
                  <a:lumOff val="5000"/>
                </a:schemeClr>
              </a:buClr>
              <a:defRPr sz="1800"/>
            </a:lvl3pPr>
            <a:lvl4pPr>
              <a:buClr>
                <a:schemeClr val="tx1">
                  <a:lumMod val="95000"/>
                  <a:lumOff val="5000"/>
                </a:schemeClr>
              </a:buClr>
              <a:defRPr sz="1600"/>
            </a:lvl4pPr>
            <a:lvl5pPr>
              <a:buClr>
                <a:schemeClr val="tx1">
                  <a:lumMod val="95000"/>
                  <a:lumOff val="5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119561" y="1447802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59400" y="6696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9200" y="457200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7000" y="4038600"/>
            <a:ext cx="3017951" cy="321914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200" y="808364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257800" y="2895600"/>
            <a:ext cx="1219200" cy="106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2667000"/>
            <a:ext cx="14478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61" r:id="rId6"/>
    <p:sldLayoutId id="2147483662" r:id="rId7"/>
    <p:sldLayoutId id="2147483653" r:id="rId8"/>
    <p:sldLayoutId id="2147483654" r:id="rId9"/>
    <p:sldLayoutId id="2147483655" r:id="rId10"/>
    <p:sldLayoutId id="2147483656" r:id="rId11"/>
    <p:sldLayoutId id="2147483664" r:id="rId12"/>
    <p:sldLayoutId id="2147483657" r:id="rId13"/>
    <p:sldLayoutId id="2147483658" r:id="rId14"/>
    <p:sldLayoutId id="2147483659" r:id="rId15"/>
    <p:sldLayoutId id="2147483665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3600" b="1" kern="1200" baseline="0">
          <a:solidFill>
            <a:schemeClr val="accent2">
              <a:lumMod val="75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173038" indent="-17303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75000"/>
          </a:schemeClr>
        </a:buClr>
        <a:buSzPct val="70000"/>
        <a:buFont typeface="Arial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627063" indent="-169863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75000"/>
          </a:schemeClr>
        </a:buClr>
        <a:buSzPct val="70000"/>
        <a:buFont typeface="Arial" pitchFamily="34" charset="0"/>
        <a:buChar char="•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10302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75000"/>
          </a:schemeClr>
        </a:buClr>
        <a:buSzPct val="70000"/>
        <a:buFont typeface="Arial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482725" indent="-111125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75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944688" indent="-115888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75000"/>
          </a:schemeClr>
        </a:buClr>
        <a:buSzPct val="7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resentermedia.com/mspp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838200"/>
            <a:ext cx="5867400" cy="1774825"/>
          </a:xfrm>
        </p:spPr>
        <p:txBody>
          <a:bodyPr/>
          <a:lstStyle/>
          <a:p>
            <a:r>
              <a:rPr lang="en-US" dirty="0" smtClean="0"/>
              <a:t>Redos, Corrections, and Retakes:  The Most Important Assessment Strategy?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3352800" cy="1752600"/>
          </a:xfrm>
        </p:spPr>
        <p:txBody>
          <a:bodyPr/>
          <a:lstStyle/>
          <a:p>
            <a:r>
              <a:rPr lang="en-US" dirty="0" smtClean="0"/>
              <a:t>Chris Cannon</a:t>
            </a:r>
          </a:p>
          <a:p>
            <a:r>
              <a:rPr lang="en-US" dirty="0" smtClean="0"/>
              <a:t>Sandy Creek High School</a:t>
            </a:r>
          </a:p>
          <a:p>
            <a:r>
              <a:rPr lang="en-US" dirty="0" smtClean="0"/>
              <a:t>Fayette County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0" y="6456128"/>
            <a:ext cx="2362200" cy="228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lang="en-US" sz="1400" dirty="0">
                <a:solidFill>
                  <a:schemeClr val="bg1"/>
                </a:solidFill>
              </a:rPr>
              <a:t>By</a:t>
            </a:r>
            <a:r>
              <a:rPr lang="en-US" sz="1400" dirty="0"/>
              <a:t> </a:t>
            </a:r>
            <a:r>
              <a:rPr lang="en-US" sz="1400" b="1" dirty="0">
                <a:hlinkClick r:id="rId2"/>
              </a:rPr>
              <a:t>PresenterMedia.com</a:t>
            </a: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look like?</a:t>
            </a:r>
            <a:endParaRPr lang="en-US" dirty="0"/>
          </a:p>
        </p:txBody>
      </p:sp>
      <p:sp>
        <p:nvSpPr>
          <p:cNvPr id="12" name="Flowchart: Alternate Process 11"/>
          <p:cNvSpPr/>
          <p:nvPr/>
        </p:nvSpPr>
        <p:spPr>
          <a:xfrm>
            <a:off x="228600" y="838200"/>
            <a:ext cx="4724400" cy="5486400"/>
          </a:xfrm>
          <a:prstGeom prst="flowChartAlternateProcess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Tests mixture of MC and FR</a:t>
            </a: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Tests are returned, brief re-teaching of commonly missed </a:t>
            </a:r>
            <a:r>
              <a:rPr lang="en-US" sz="2400" dirty="0" smtClean="0">
                <a:solidFill>
                  <a:schemeClr val="bg1"/>
                </a:solidFill>
              </a:rPr>
              <a:t>items</a:t>
            </a:r>
          </a:p>
          <a:p>
            <a:pPr algn="ctr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½ </a:t>
            </a:r>
            <a:r>
              <a:rPr lang="en-US" sz="2400" dirty="0" smtClean="0">
                <a:solidFill>
                  <a:schemeClr val="bg1"/>
                </a:solidFill>
              </a:rPr>
              <a:t>credit and full credit options</a:t>
            </a: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One or two class days allotted to begin corrections, remainder done at home</a:t>
            </a: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5029200" y="1524000"/>
            <a:ext cx="3962400" cy="2057400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Tests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look like?</a:t>
            </a:r>
            <a:endParaRPr lang="en-US" dirty="0"/>
          </a:p>
        </p:txBody>
      </p:sp>
      <p:sp>
        <p:nvSpPr>
          <p:cNvPr id="12" name="Flowchart: Alternate Process 11"/>
          <p:cNvSpPr/>
          <p:nvPr/>
        </p:nvSpPr>
        <p:spPr>
          <a:xfrm>
            <a:off x="228600" y="838200"/>
            <a:ext cx="4724400" cy="5486400"/>
          </a:xfrm>
          <a:prstGeom prst="flowChartAlternateProcess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sz="2400" smtClean="0">
                <a:solidFill>
                  <a:schemeClr val="bg1"/>
                </a:solidFill>
              </a:rPr>
              <a:t>MOST </a:t>
            </a:r>
            <a:r>
              <a:rPr lang="en-US" sz="2400" smtClean="0">
                <a:solidFill>
                  <a:schemeClr val="bg1"/>
                </a:solidFill>
              </a:rPr>
              <a:t>HW assignments </a:t>
            </a:r>
            <a:r>
              <a:rPr lang="en-US" sz="2400" dirty="0" smtClean="0">
                <a:solidFill>
                  <a:schemeClr val="bg1"/>
                </a:solidFill>
              </a:rPr>
              <a:t>not </a:t>
            </a:r>
            <a:r>
              <a:rPr lang="en-US" sz="2400" dirty="0" smtClean="0">
                <a:solidFill>
                  <a:schemeClr val="bg1"/>
                </a:solidFill>
              </a:rPr>
              <a:t>graded, therefore no need </a:t>
            </a:r>
            <a:r>
              <a:rPr lang="en-US" sz="2400" smtClean="0">
                <a:solidFill>
                  <a:schemeClr val="bg1"/>
                </a:solidFill>
              </a:rPr>
              <a:t>for corrections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Some assignments not correctable</a:t>
            </a:r>
          </a:p>
          <a:p>
            <a:pPr algn="ctr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Quizzes typically follow test procedures</a:t>
            </a:r>
          </a:p>
          <a:p>
            <a:pPr algn="ctr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Group work often must be corrected individually</a:t>
            </a:r>
          </a:p>
          <a:p>
            <a:pPr algn="ctr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5029200" y="1524000"/>
            <a:ext cx="3962400" cy="2057400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Quizzes/HW/Groups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Issues</a:t>
            </a:r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533400" y="685800"/>
          <a:ext cx="6629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Issues</a:t>
            </a:r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533400" y="685800"/>
          <a:ext cx="6629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Issues</a:t>
            </a:r>
            <a:endParaRPr lang="en-US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533400" y="685800"/>
          <a:ext cx="6629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None/>
            </a:pPr>
            <a:r>
              <a:rPr lang="en-US" dirty="0" smtClean="0"/>
              <a:t>Practical Implementation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00" y="808364"/>
            <a:ext cx="7093800" cy="55162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Clarify your policy</a:t>
            </a:r>
          </a:p>
          <a:p>
            <a:pPr lvl="1"/>
            <a:r>
              <a:rPr lang="en-US" dirty="0" smtClean="0"/>
              <a:t>What can be corrected?</a:t>
            </a:r>
          </a:p>
          <a:p>
            <a:pPr lvl="2"/>
            <a:r>
              <a:rPr lang="en-US" dirty="0" smtClean="0"/>
              <a:t>Tests only?  Projects only?  Writing assignments?  All assignments? </a:t>
            </a:r>
          </a:p>
          <a:p>
            <a:pPr lvl="2"/>
            <a:r>
              <a:rPr lang="en-US" dirty="0" smtClean="0"/>
              <a:t>Are corrections “allowed” or “required?”</a:t>
            </a:r>
          </a:p>
          <a:p>
            <a:pPr lvl="1"/>
            <a:r>
              <a:rPr lang="en-US" dirty="0" smtClean="0"/>
              <a:t>Grade improvement</a:t>
            </a:r>
          </a:p>
          <a:p>
            <a:pPr lvl="2"/>
            <a:r>
              <a:rPr lang="en-US" dirty="0" smtClean="0"/>
              <a:t>Full credit?  Half credit?</a:t>
            </a:r>
          </a:p>
          <a:p>
            <a:pPr lvl="1"/>
            <a:r>
              <a:rPr lang="en-US" dirty="0" smtClean="0"/>
              <a:t>Steps to correct</a:t>
            </a:r>
          </a:p>
          <a:p>
            <a:pPr lvl="2"/>
            <a:r>
              <a:rPr lang="en-US" dirty="0" smtClean="0"/>
              <a:t>Random submission?  Parent signature on original?  Meeting with you?  Pre-written correction sheet?  Steps same for all assignments?  How long do students have?</a:t>
            </a:r>
          </a:p>
          <a:p>
            <a:pPr lvl="1"/>
            <a:r>
              <a:rPr lang="en-US" b="1" dirty="0" smtClean="0"/>
              <a:t>AT TEACHER’S DISCRETION!!!!!</a:t>
            </a:r>
            <a:r>
              <a:rPr lang="en-US" dirty="0" smtClean="0"/>
              <a:t> (</a:t>
            </a:r>
            <a:r>
              <a:rPr lang="en-US" dirty="0" err="1" smtClean="0"/>
              <a:t>Wormeli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buNone/>
            </a:pPr>
            <a:r>
              <a:rPr lang="en-US" dirty="0" smtClean="0"/>
              <a:t>Practical Implementation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try it all at once!</a:t>
            </a:r>
          </a:p>
          <a:p>
            <a:pPr lvl="1"/>
            <a:r>
              <a:rPr lang="en-US" dirty="0" smtClean="0"/>
              <a:t>Try it with one </a:t>
            </a:r>
            <a:r>
              <a:rPr lang="en-US" dirty="0" smtClean="0"/>
              <a:t>assignment</a:t>
            </a:r>
          </a:p>
          <a:p>
            <a:pPr lvl="1"/>
            <a:r>
              <a:rPr lang="en-US" dirty="0" smtClean="0"/>
              <a:t>GIVE </a:t>
            </a:r>
            <a:r>
              <a:rPr lang="en-US" dirty="0" smtClean="0"/>
              <a:t>IT A CHANCE TO WORK!</a:t>
            </a:r>
          </a:p>
          <a:p>
            <a:r>
              <a:rPr lang="en-US" dirty="0" smtClean="0"/>
              <a:t>Learn from peers</a:t>
            </a:r>
          </a:p>
          <a:p>
            <a:r>
              <a:rPr lang="en-US" dirty="0" smtClean="0"/>
              <a:t>Let your students in on the </a:t>
            </a:r>
            <a:r>
              <a:rPr lang="en-US" dirty="0" smtClean="0"/>
              <a:t>process</a:t>
            </a:r>
          </a:p>
          <a:p>
            <a:r>
              <a:rPr lang="en-US" dirty="0" smtClean="0"/>
              <a:t>Remind them this is a privilege, not a right</a:t>
            </a: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500" dirty="0" smtClean="0"/>
              <a:t>How will allowing students to correct their work make me a better teacher?</a:t>
            </a:r>
            <a:endParaRPr lang="en-US" sz="2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00" y="808364"/>
            <a:ext cx="7474800" cy="50593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Ideally,</a:t>
            </a:r>
            <a:r>
              <a:rPr lang="en-US" b="1" i="1" dirty="0" smtClean="0"/>
              <a:t> you </a:t>
            </a:r>
            <a:r>
              <a:rPr lang="en-US" dirty="0" smtClean="0"/>
              <a:t>will focus on “learning” more than “grading”</a:t>
            </a:r>
          </a:p>
          <a:p>
            <a:r>
              <a:rPr lang="en-US" dirty="0" smtClean="0"/>
              <a:t>You will give your students an opportunity to </a:t>
            </a:r>
            <a:r>
              <a:rPr lang="en-US" dirty="0" smtClean="0"/>
              <a:t>improve - </a:t>
            </a:r>
            <a:r>
              <a:rPr lang="en-US" dirty="0" smtClean="0"/>
              <a:t>something they DO get in the real world</a:t>
            </a:r>
          </a:p>
          <a:p>
            <a:r>
              <a:rPr lang="en-US" dirty="0" smtClean="0"/>
              <a:t>Your will motivate your students </a:t>
            </a:r>
            <a:r>
              <a:rPr lang="en-US" dirty="0" smtClean="0"/>
              <a:t>to </a:t>
            </a:r>
            <a:r>
              <a:rPr lang="en-US" dirty="0" smtClean="0"/>
              <a:t>improve themselves</a:t>
            </a:r>
          </a:p>
          <a:p>
            <a:r>
              <a:rPr lang="en-US" dirty="0" smtClean="0"/>
              <a:t>You will build a class culture where students will want to know WHY things are wrong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closing…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00" y="808364"/>
            <a:ext cx="8770200" cy="505936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Final thoughts?</a:t>
            </a:r>
          </a:p>
          <a:p>
            <a:endParaRPr lang="en-US" dirty="0" smtClean="0"/>
          </a:p>
          <a:p>
            <a:r>
              <a:rPr lang="en-US" dirty="0" smtClean="0"/>
              <a:t>Thank you for coming, I do appreciate your time and comments!</a:t>
            </a:r>
          </a:p>
          <a:p>
            <a:endParaRPr lang="en-US" dirty="0" smtClean="0"/>
          </a:p>
          <a:p>
            <a:r>
              <a:rPr lang="en-US" dirty="0" smtClean="0"/>
              <a:t>This presentation will be posted to </a:t>
            </a:r>
            <a:r>
              <a:rPr lang="en-US" dirty="0" smtClean="0">
                <a:solidFill>
                  <a:schemeClr val="tx1"/>
                </a:solidFill>
              </a:rPr>
              <a:t>www.teachercannon.com</a:t>
            </a:r>
            <a:r>
              <a:rPr lang="en-US" dirty="0" smtClean="0"/>
              <a:t> under teacher resources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c</a:t>
            </a:r>
            <a:r>
              <a:rPr lang="en-US" dirty="0" smtClean="0">
                <a:solidFill>
                  <a:schemeClr val="tx1"/>
                </a:solidFill>
              </a:rPr>
              <a:t>annon.chris@mail.fcboe.org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Topics</a:t>
            </a:r>
            <a:endParaRPr lang="en-US" dirty="0"/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6"/>
          </p:nvPr>
        </p:nvSpPr>
        <p:spPr>
          <a:xfrm>
            <a:off x="2057400" y="1447800"/>
            <a:ext cx="6629400" cy="838200"/>
          </a:xfrm>
        </p:spPr>
        <p:txBody>
          <a:bodyPr/>
          <a:lstStyle/>
          <a:p>
            <a:pPr lvl="0"/>
            <a:r>
              <a:rPr lang="en-US" dirty="0" smtClean="0"/>
              <a:t>Review of last year’s presentation/overview of topic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7"/>
          </p:nvPr>
        </p:nvSpPr>
        <p:spPr>
          <a:xfrm>
            <a:off x="2057400" y="2266950"/>
            <a:ext cx="6629400" cy="838200"/>
          </a:xfrm>
        </p:spPr>
        <p:txBody>
          <a:bodyPr/>
          <a:lstStyle/>
          <a:p>
            <a:pPr lvl="0"/>
            <a:r>
              <a:rPr lang="en-US" dirty="0" smtClean="0"/>
              <a:t>Examples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3" name="Text Placeholder 42"/>
          <p:cNvSpPr>
            <a:spLocks noGrp="1"/>
          </p:cNvSpPr>
          <p:nvPr>
            <p:ph type="body" sz="quarter" idx="18"/>
          </p:nvPr>
        </p:nvSpPr>
        <p:spPr>
          <a:xfrm>
            <a:off x="2057400" y="3905250"/>
            <a:ext cx="6629400" cy="838200"/>
          </a:xfrm>
        </p:spPr>
        <p:txBody>
          <a:bodyPr/>
          <a:lstStyle/>
          <a:p>
            <a:pPr lvl="0"/>
            <a:r>
              <a:rPr lang="en-US" dirty="0" smtClean="0"/>
              <a:t>Questions/Discussion</a:t>
            </a:r>
          </a:p>
          <a:p>
            <a:endParaRPr lang="en-US" dirty="0"/>
          </a:p>
        </p:txBody>
      </p:sp>
      <p:sp>
        <p:nvSpPr>
          <p:cNvPr id="24" name="Right Arrow Callout 23"/>
          <p:cNvSpPr/>
          <p:nvPr/>
        </p:nvSpPr>
        <p:spPr>
          <a:xfrm>
            <a:off x="152400" y="1465200"/>
            <a:ext cx="1828800" cy="533400"/>
          </a:xfrm>
          <a:prstGeom prst="right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1st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Right Arrow Callout 25"/>
          <p:cNvSpPr/>
          <p:nvPr/>
        </p:nvSpPr>
        <p:spPr>
          <a:xfrm>
            <a:off x="152400" y="2280000"/>
            <a:ext cx="1828800" cy="533400"/>
          </a:xfrm>
          <a:prstGeom prst="rightArrowCallout">
            <a:avLst/>
          </a:prstGeom>
          <a:solidFill>
            <a:schemeClr val="accent1">
              <a:lumMod val="40000"/>
              <a:lumOff val="60000"/>
              <a:alpha val="9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2nd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8" name="Right Arrow Callout 27"/>
          <p:cNvSpPr/>
          <p:nvPr/>
        </p:nvSpPr>
        <p:spPr>
          <a:xfrm>
            <a:off x="152400" y="3094800"/>
            <a:ext cx="1828800" cy="533400"/>
          </a:xfrm>
          <a:prstGeom prst="rightArrowCallout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3rd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9" name="Right Arrow Callout 28"/>
          <p:cNvSpPr/>
          <p:nvPr/>
        </p:nvSpPr>
        <p:spPr>
          <a:xfrm>
            <a:off x="152400" y="3909600"/>
            <a:ext cx="1828800" cy="533400"/>
          </a:xfrm>
          <a:prstGeom prst="rightArrowCallout">
            <a:avLst/>
          </a:prstGeom>
          <a:solidFill>
            <a:schemeClr val="accent1">
              <a:lumMod val="75000"/>
              <a:alpha val="9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4th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5"/>
          </p:nvPr>
        </p:nvSpPr>
        <p:spPr>
          <a:xfrm>
            <a:off x="2057400" y="3086100"/>
            <a:ext cx="6629400" cy="838200"/>
          </a:xfrm>
        </p:spPr>
        <p:txBody>
          <a:bodyPr/>
          <a:lstStyle/>
          <a:p>
            <a:pPr lvl="0"/>
            <a:r>
              <a:rPr lang="en-US" dirty="0" smtClean="0"/>
              <a:t>Practical Implementation Issues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Semantics?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Redos, retakes, retests, and corrections have slightly different meanings in some situations</a:t>
            </a:r>
          </a:p>
          <a:p>
            <a:r>
              <a:rPr lang="en-US" dirty="0" smtClean="0"/>
              <a:t>Cannon’s distinction:</a:t>
            </a:r>
          </a:p>
          <a:p>
            <a:pPr lvl="1"/>
            <a:r>
              <a:rPr lang="en-US" dirty="0" smtClean="0"/>
              <a:t>Redo:  a complete revision of an assignment/section, usually starting from the beginning of the assignment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dirty="0" smtClean="0"/>
              <a:t>Corrections:  making changes to specific components of an assignment</a:t>
            </a:r>
          </a:p>
          <a:p>
            <a:endParaRPr lang="en-US" dirty="0" smtClean="0"/>
          </a:p>
          <a:p>
            <a:r>
              <a:rPr lang="en-US" dirty="0" smtClean="0"/>
              <a:t>BOTH REQUIRE EFFECTIVE FEEDBACK!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What, Exactly AM I Talking About?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Correcting wrong answers/responses</a:t>
            </a:r>
            <a:endParaRPr lang="en-US" i="1" dirty="0" smtClean="0"/>
          </a:p>
          <a:p>
            <a:r>
              <a:rPr lang="en-US" dirty="0" smtClean="0"/>
              <a:t>Re-Doing assignments</a:t>
            </a:r>
          </a:p>
          <a:p>
            <a:r>
              <a:rPr lang="en-US" dirty="0" smtClean="0"/>
              <a:t>Re-Taking tests in some cases</a:t>
            </a:r>
          </a:p>
          <a:p>
            <a:r>
              <a:rPr lang="en-US" dirty="0" smtClean="0"/>
              <a:t>Re-Writing papers OR doing multiple drafts</a:t>
            </a:r>
          </a:p>
          <a:p>
            <a:r>
              <a:rPr lang="en-US" dirty="0" smtClean="0"/>
              <a:t>Re-Explaining Content in a new/different way</a:t>
            </a:r>
          </a:p>
        </p:txBody>
      </p:sp>
      <p:pic>
        <p:nvPicPr>
          <p:cNvPr id="2050" name="Picture 2" descr="C:\Users\Chris and Grace\AppData\Local\Microsoft\Windows\Temporary Internet Files\Content.IE5\BMK6HA3J\MC90036434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9375" y="228600"/>
            <a:ext cx="1444625" cy="1833563"/>
          </a:xfrm>
          <a:prstGeom prst="rect">
            <a:avLst/>
          </a:prstGeom>
          <a:noFill/>
        </p:spPr>
      </p:pic>
      <p:pic>
        <p:nvPicPr>
          <p:cNvPr id="2051" name="Picture 3" descr="C:\Users\Chris and Grace\AppData\Local\Microsoft\Windows\Temporary Internet Files\Content.IE5\XSWAHW7H\MP90044243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800600"/>
            <a:ext cx="2590800" cy="1722120"/>
          </a:xfrm>
          <a:prstGeom prst="rect">
            <a:avLst/>
          </a:prstGeom>
          <a:noFill/>
        </p:spPr>
      </p:pic>
      <p:pic>
        <p:nvPicPr>
          <p:cNvPr id="2052" name="Picture 4" descr="C:\Users\Chris and Grace\AppData\Local\Microsoft\Windows\Temporary Internet Files\Content.IE5\S846RW7C\MC900104748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4343400"/>
            <a:ext cx="1905000" cy="1999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even consider this?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4463" y="808038"/>
          <a:ext cx="8229600" cy="5059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even consider this?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Other personal observations:</a:t>
            </a:r>
          </a:p>
          <a:p>
            <a:pPr lvl="1"/>
            <a:r>
              <a:rPr lang="en-US" dirty="0" smtClean="0"/>
              <a:t>Fewer incidences of cheating</a:t>
            </a:r>
          </a:p>
          <a:p>
            <a:pPr lvl="1"/>
            <a:r>
              <a:rPr lang="en-US" dirty="0" smtClean="0"/>
              <a:t>Improved test scores (studying now)</a:t>
            </a:r>
          </a:p>
          <a:p>
            <a:pPr lvl="1"/>
            <a:r>
              <a:rPr lang="en-US" dirty="0" smtClean="0"/>
              <a:t>Students are more interested in understanding WHY they are making the mistakes they are making</a:t>
            </a:r>
          </a:p>
          <a:p>
            <a:pPr lvl="1"/>
            <a:r>
              <a:rPr lang="en-US" dirty="0" smtClean="0"/>
              <a:t>Most commonly referenced thing on my end of year surveys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this look like?</a:t>
            </a:r>
            <a:endParaRPr lang="en-US" dirty="0"/>
          </a:p>
        </p:txBody>
      </p:sp>
      <p:sp>
        <p:nvSpPr>
          <p:cNvPr id="12" name="Flowchart: Alternate Process 11"/>
          <p:cNvSpPr/>
          <p:nvPr/>
        </p:nvSpPr>
        <p:spPr>
          <a:xfrm>
            <a:off x="228600" y="838200"/>
            <a:ext cx="4724400" cy="5486400"/>
          </a:xfrm>
          <a:prstGeom prst="flowChartAlternateProcess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Students submit assignment</a:t>
            </a: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Graded closely and meticulously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for content primarily</a:t>
            </a: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Feedback is returned to students</a:t>
            </a: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Students correct portions where they missed points</a:t>
            </a: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Re-submit for full credit</a:t>
            </a:r>
          </a:p>
          <a:p>
            <a:pPr algn="ctr"/>
            <a:endParaRPr lang="en-US" sz="2400" dirty="0" smtClean="0">
              <a:solidFill>
                <a:schemeClr val="bg1"/>
              </a:solidFill>
            </a:endParaRPr>
          </a:p>
          <a:p>
            <a:pPr algn="ctr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No timeline for returning work</a:t>
            </a:r>
          </a:p>
        </p:txBody>
      </p:sp>
      <p:sp>
        <p:nvSpPr>
          <p:cNvPr id="10" name="Flowchart: Alternate Process 9"/>
          <p:cNvSpPr/>
          <p:nvPr/>
        </p:nvSpPr>
        <p:spPr>
          <a:xfrm>
            <a:off x="5029200" y="1524000"/>
            <a:ext cx="3962400" cy="2057400"/>
          </a:xfrm>
          <a:prstGeom prst="flowChartAlternateProcess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Student Performance Tasks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8229600" cy="639763"/>
          </a:xfrm>
        </p:spPr>
        <p:txBody>
          <a:bodyPr/>
          <a:lstStyle/>
          <a:p>
            <a:r>
              <a:rPr lang="en-US" dirty="0" smtClean="0"/>
              <a:t>Interdependence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5638800" cy="487375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If the government forces Barnes &amp; Noble to set a price ceiling, the government is telling them to sell below the equilibrium price. Because of the low prices on books, the demand for books increases.  The price ceiling would cause a shortage since the store is not able to supply the books as quickly with such great demand.</a:t>
            </a:r>
          </a:p>
          <a:p>
            <a:r>
              <a:rPr lang="en-US" dirty="0" smtClean="0"/>
              <a:t>If the government forces Barnes &amp; Noble to set a price floor, the government is assigning them to sell above the equilibrium price. When consumers see the high prices , demand decreases for books. The price floor causes a surplus since consumers aren’t buying the books because of the high prices.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228600"/>
            <a:ext cx="64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Student Example – Original Answer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48400" y="990600"/>
            <a:ext cx="228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My feedback: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err="1" smtClean="0">
                <a:solidFill>
                  <a:srgbClr val="FF0000"/>
                </a:solidFill>
              </a:rPr>
              <a:t>Keiria</a:t>
            </a:r>
            <a:r>
              <a:rPr lang="en-US" dirty="0" smtClean="0">
                <a:solidFill>
                  <a:srgbClr val="FF0000"/>
                </a:solidFill>
              </a:rPr>
              <a:t>, this is a great start, but you are missing the actual language associated with interdependence.  How do these actions relate to consequences, both intended and unintended?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8229600" cy="639763"/>
          </a:xfrm>
        </p:spPr>
        <p:txBody>
          <a:bodyPr/>
          <a:lstStyle/>
          <a:p>
            <a:r>
              <a:rPr lang="en-US" dirty="0" smtClean="0"/>
              <a:t>Corrections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143000"/>
            <a:ext cx="8229600" cy="5059364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Graphs corrected on paper</a:t>
            </a:r>
          </a:p>
          <a:p>
            <a:r>
              <a:rPr lang="en-US" dirty="0" smtClean="0"/>
              <a:t>Slide 9&amp;10- If the government forces Barnes &amp; Noble to set a price ceiling, </a:t>
            </a:r>
            <a:r>
              <a:rPr lang="en-US" dirty="0" smtClean="0">
                <a:solidFill>
                  <a:srgbClr val="FF0000"/>
                </a:solidFill>
              </a:rPr>
              <a:t>the intended consequence is to lower prices for the buyers. The unintended consequence</a:t>
            </a:r>
            <a:r>
              <a:rPr lang="en-US" dirty="0" smtClean="0"/>
              <a:t> is the price ceiling would cause a shortage since the store is not able to supply the books as quickly with such great demand. </a:t>
            </a:r>
          </a:p>
          <a:p>
            <a:r>
              <a:rPr lang="en-US" dirty="0" smtClean="0"/>
              <a:t>If the government forces Barnes &amp; Noble to set a price floor, </a:t>
            </a:r>
            <a:r>
              <a:rPr lang="en-US" dirty="0" smtClean="0">
                <a:solidFill>
                  <a:srgbClr val="FF0000"/>
                </a:solidFill>
              </a:rPr>
              <a:t>the intended consequence is increased profits for the sellers</a:t>
            </a:r>
            <a:r>
              <a:rPr lang="en-US" dirty="0" smtClean="0"/>
              <a:t> . </a:t>
            </a:r>
            <a:r>
              <a:rPr lang="en-US" dirty="0" smtClean="0">
                <a:solidFill>
                  <a:srgbClr val="FF0000"/>
                </a:solidFill>
              </a:rPr>
              <a:t>The unintended consequence</a:t>
            </a:r>
            <a:r>
              <a:rPr lang="en-US" dirty="0" smtClean="0"/>
              <a:t> is the price floor causes a surplus since consumers aren’t buying the books because of the high prices.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524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Student Example – Corrected answer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1857278">
  <a:themeElements>
    <a:clrScheme name="cust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232F7C"/>
      </a:accent1>
      <a:accent2>
        <a:srgbClr val="237BD6"/>
      </a:accent2>
      <a:accent3>
        <a:srgbClr val="D0082B"/>
      </a:accent3>
      <a:accent4>
        <a:srgbClr val="CED008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F4A8C20-2BB2-4ED7-A688-DD1B39834E4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TS101857278</Template>
  <TotalTime>308</TotalTime>
  <Words>938</Words>
  <Application>Microsoft Office PowerPoint</Application>
  <PresentationFormat>On-screen Show (4:3)</PresentationFormat>
  <Paragraphs>143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Segoe UI</vt:lpstr>
      <vt:lpstr>Perpetua</vt:lpstr>
      <vt:lpstr>TS101857278</vt:lpstr>
      <vt:lpstr>Redos, Corrections, and Retakes:  The Most Important Assessment Strategy?</vt:lpstr>
      <vt:lpstr>Discussion Topics</vt:lpstr>
      <vt:lpstr>Semantics?  </vt:lpstr>
      <vt:lpstr>What, Exactly AM I Talking About?</vt:lpstr>
      <vt:lpstr>Why even consider this?</vt:lpstr>
      <vt:lpstr>Why even consider this?  </vt:lpstr>
      <vt:lpstr>What does this look like?</vt:lpstr>
      <vt:lpstr>Interdependence</vt:lpstr>
      <vt:lpstr>Corrections Cont.</vt:lpstr>
      <vt:lpstr>What does this look like?</vt:lpstr>
      <vt:lpstr>What does this look like?</vt:lpstr>
      <vt:lpstr>Common Issues</vt:lpstr>
      <vt:lpstr>Common Issues</vt:lpstr>
      <vt:lpstr>Common Issues</vt:lpstr>
      <vt:lpstr>Practical Implementation Steps</vt:lpstr>
      <vt:lpstr>Practical Implementation Steps</vt:lpstr>
      <vt:lpstr>How will allowing students to correct their work make me a better teacher?</vt:lpstr>
      <vt:lpstr>In closing…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Desk</dc:title>
  <dc:creator>Chris Cannon</dc:creator>
  <cp:lastModifiedBy>Chris Cannon</cp:lastModifiedBy>
  <cp:revision>7</cp:revision>
  <dcterms:created xsi:type="dcterms:W3CDTF">2012-10-23T01:09:57Z</dcterms:created>
  <dcterms:modified xsi:type="dcterms:W3CDTF">2012-10-25T00:57:16Z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TC018572789991</vt:lpwstr>
  </property>
</Properties>
</file>