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CBEE-EE99-4F65-9BBE-B981F7D38C9A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D3BB-1369-4B0A-AC3A-154FBF2A4C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CBEE-EE99-4F65-9BBE-B981F7D38C9A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D3BB-1369-4B0A-AC3A-154FBF2A4C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CBEE-EE99-4F65-9BBE-B981F7D38C9A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D3BB-1369-4B0A-AC3A-154FBF2A4C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CBEE-EE99-4F65-9BBE-B981F7D38C9A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D3BB-1369-4B0A-AC3A-154FBF2A4C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CBEE-EE99-4F65-9BBE-B981F7D38C9A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D3BB-1369-4B0A-AC3A-154FBF2A4C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CBEE-EE99-4F65-9BBE-B981F7D38C9A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D3BB-1369-4B0A-AC3A-154FBF2A4C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CBEE-EE99-4F65-9BBE-B981F7D38C9A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D3BB-1369-4B0A-AC3A-154FBF2A4C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CBEE-EE99-4F65-9BBE-B981F7D38C9A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D3BB-1369-4B0A-AC3A-154FBF2A4C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CBEE-EE99-4F65-9BBE-B981F7D38C9A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D3BB-1369-4B0A-AC3A-154FBF2A4C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CBEE-EE99-4F65-9BBE-B981F7D38C9A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D3BB-1369-4B0A-AC3A-154FBF2A4C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CBEE-EE99-4F65-9BBE-B981F7D38C9A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D3BB-1369-4B0A-AC3A-154FBF2A4C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9CBEE-EE99-4F65-9BBE-B981F7D38C9A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AD3BB-1369-4B0A-AC3A-154FBF2A4C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/>
          <a:lstStyle/>
          <a:p>
            <a:r>
              <a:rPr lang="en-US" dirty="0" smtClean="0"/>
              <a:t>Unit 3 </a:t>
            </a:r>
            <a:r>
              <a:rPr lang="en-US" dirty="0" err="1" smtClean="0"/>
              <a:t>Ptask</a:t>
            </a:r>
            <a:r>
              <a:rPr lang="en-US" dirty="0" smtClean="0"/>
              <a:t> Template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828800"/>
            <a:ext cx="8839200" cy="44196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*This template is only provided for organization purposes.  Be creative and professional in your presentation. 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DO NOT simply type things into the template and leave it as is.  Use pictures, personal anecdotes, design elements, etc to make the presentation more engaging.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*Also, the template ONLY provides </a:t>
            </a:r>
            <a:r>
              <a:rPr lang="en-US" smtClean="0">
                <a:solidFill>
                  <a:srgbClr val="FF0000"/>
                </a:solidFill>
              </a:rPr>
              <a:t>the directions </a:t>
            </a:r>
            <a:r>
              <a:rPr lang="en-US" dirty="0" smtClean="0">
                <a:solidFill>
                  <a:srgbClr val="FF0000"/>
                </a:solidFill>
              </a:rPr>
              <a:t>necessary to MEET standards!!!  You must add to this if you expect to exceed and get an A!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 of market structure is your business in?</a:t>
            </a:r>
          </a:p>
          <a:p>
            <a:pPr lvl="1"/>
            <a:r>
              <a:rPr lang="en-US" dirty="0" smtClean="0"/>
              <a:t>Example 1</a:t>
            </a:r>
          </a:p>
          <a:p>
            <a:pPr lvl="1"/>
            <a:r>
              <a:rPr lang="en-US" dirty="0" smtClean="0"/>
              <a:t>Example 2</a:t>
            </a:r>
          </a:p>
          <a:p>
            <a:pPr lvl="1"/>
            <a:r>
              <a:rPr lang="en-US" dirty="0" smtClean="0"/>
              <a:t>Example 3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 of business organization does your company use?</a:t>
            </a:r>
          </a:p>
          <a:p>
            <a:pPr lvl="1"/>
            <a:r>
              <a:rPr lang="en-US" dirty="0" smtClean="0"/>
              <a:t>1 advantage, specific to the company</a:t>
            </a:r>
          </a:p>
          <a:p>
            <a:pPr lvl="1"/>
            <a:r>
              <a:rPr lang="en-US" dirty="0" smtClean="0"/>
              <a:t>1 advantage, specific to the company</a:t>
            </a:r>
          </a:p>
          <a:p>
            <a:pPr lvl="1"/>
            <a:r>
              <a:rPr lang="en-US" dirty="0" smtClean="0"/>
              <a:t>1 disadvantage, specific to the company</a:t>
            </a:r>
          </a:p>
          <a:p>
            <a:pPr lvl="1"/>
            <a:r>
              <a:rPr lang="en-US" dirty="0" smtClean="0"/>
              <a:t>1 disadvantage, specific to the company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demand for your company’s goods elastic or inelastic?</a:t>
            </a:r>
          </a:p>
          <a:p>
            <a:pPr lvl="1"/>
            <a:r>
              <a:rPr lang="en-US" dirty="0" smtClean="0"/>
              <a:t>Evidence, evidence</a:t>
            </a:r>
          </a:p>
          <a:p>
            <a:pPr lvl="1"/>
            <a:endParaRPr lang="en-US" dirty="0"/>
          </a:p>
          <a:p>
            <a:r>
              <a:rPr lang="en-US" dirty="0" smtClean="0"/>
              <a:t>Is the supply of your company’s goods elastic or inelastic?</a:t>
            </a:r>
          </a:p>
          <a:p>
            <a:pPr lvl="1"/>
            <a:r>
              <a:rPr lang="en-US" dirty="0" smtClean="0"/>
              <a:t>Evidence, evidence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 (cont’d)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4038600"/>
            <a:ext cx="4038600" cy="22860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Here is graph C, decrease in supply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038600" cy="22860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Here is graph B, increase in demand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724400" y="4038600"/>
            <a:ext cx="4038600" cy="2286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 is graph D, increase in supply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57200" y="1600200"/>
            <a:ext cx="4038600" cy="2286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 is graph A, decrease in demand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 (cont’d)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Related Goods – an example of related goods that is specific to my company is……and this matches graph ___</a:t>
            </a:r>
          </a:p>
          <a:p>
            <a:r>
              <a:rPr lang="en-US" dirty="0" smtClean="0"/>
              <a:t>Income – If the income of customers of my company increased, then demand….as seen in graph _</a:t>
            </a:r>
          </a:p>
          <a:p>
            <a:r>
              <a:rPr lang="en-US" dirty="0" smtClean="0"/>
              <a:t>Preferences – example, graph</a:t>
            </a:r>
          </a:p>
          <a:p>
            <a:r>
              <a:rPr lang="en-US" dirty="0" smtClean="0"/>
              <a:t>Expectations – example, graph</a:t>
            </a:r>
          </a:p>
          <a:p>
            <a:r>
              <a:rPr lang="en-US" dirty="0" smtClean="0"/>
              <a:t>Number of Buyers – example, graph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 (cont’d)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Government– an example of government influence on my company is…and this matches graph ___</a:t>
            </a:r>
          </a:p>
          <a:p>
            <a:r>
              <a:rPr lang="en-US" dirty="0" smtClean="0"/>
              <a:t>Resources – As I noted in the first performance task, my company uses resources such as…if these resources….then supply would….as seen on graph _</a:t>
            </a:r>
          </a:p>
          <a:p>
            <a:r>
              <a:rPr lang="en-US" dirty="0" smtClean="0"/>
              <a:t>Expectations – example, graph</a:t>
            </a:r>
          </a:p>
          <a:p>
            <a:r>
              <a:rPr lang="en-US" dirty="0" smtClean="0"/>
              <a:t>Number of sellers – example, graph</a:t>
            </a:r>
          </a:p>
          <a:p>
            <a:r>
              <a:rPr lang="en-US" dirty="0" smtClean="0"/>
              <a:t>Technology/Training – example, graph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Price ceilings are…</a:t>
            </a:r>
          </a:p>
          <a:p>
            <a:r>
              <a:rPr lang="en-US" dirty="0" smtClean="0"/>
              <a:t>If my company were faced with a price ceiling, the intended consequences would be…</a:t>
            </a:r>
          </a:p>
          <a:p>
            <a:r>
              <a:rPr lang="en-US" dirty="0" smtClean="0"/>
              <a:t>However, a price ceiling causes unintended consequences such as…</a:t>
            </a:r>
          </a:p>
          <a:p>
            <a:endParaRPr lang="en-US" dirty="0"/>
          </a:p>
          <a:p>
            <a:r>
              <a:rPr lang="en-US" dirty="0" smtClean="0"/>
              <a:t>Price floors are…</a:t>
            </a:r>
          </a:p>
          <a:p>
            <a:r>
              <a:rPr lang="en-US" dirty="0" smtClean="0"/>
              <a:t>If my company were faced…</a:t>
            </a:r>
          </a:p>
          <a:p>
            <a:r>
              <a:rPr lang="en-US" dirty="0" smtClean="0"/>
              <a:t>However, an unintended consequence…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385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Unit 3 Ptask Template</vt:lpstr>
      <vt:lpstr>Part 1</vt:lpstr>
      <vt:lpstr>Part 2</vt:lpstr>
      <vt:lpstr>Part 3</vt:lpstr>
      <vt:lpstr>Part 3 (cont’d)</vt:lpstr>
      <vt:lpstr>Part 3 (cont’d)</vt:lpstr>
      <vt:lpstr>Part 3 (cont’d)</vt:lpstr>
      <vt:lpstr>Part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Ptask Template</dc:title>
  <dc:creator>FCBOE</dc:creator>
  <cp:lastModifiedBy>FCBOE</cp:lastModifiedBy>
  <cp:revision>8</cp:revision>
  <dcterms:created xsi:type="dcterms:W3CDTF">2014-09-16T16:20:26Z</dcterms:created>
  <dcterms:modified xsi:type="dcterms:W3CDTF">2014-09-16T19:55:10Z</dcterms:modified>
</cp:coreProperties>
</file>