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00"/>
    <a:srgbClr val="FF0000"/>
    <a:srgbClr val="09FF78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A722B7E-42D3-4AC4-BA2B-D1929BAAC90D}" type="datetimeFigureOut">
              <a:rPr lang="en-US"/>
              <a:pPr/>
              <a:t>8/24/2011</a:t>
            </a:fld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2FA817D-B420-4FCD-BD7B-8AB0B2504D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78FFFB-8A6D-4F55-BB59-729F6478C44D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9073-2F7D-43B8-9DBB-7FBB337AB114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1B37-1B05-4962-B688-1296D27E7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BBEB-9FA3-4CC3-AA7C-9EC899D74EFC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46D5-7962-4A30-B49C-BD0BEB31C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B36A-7C11-409B-A30F-F8307957C842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0888-42FA-428F-9A23-CD5459C6A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F2769-CD40-4484-8CA9-693794636EBA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4988-2A11-40B3-9A39-E9973227C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84959-D64A-4D23-91B1-9DCB29906C47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58607-B379-4373-8926-2DB846929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C773-88E9-4E78-B265-C819AAC52D68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FF53-3AF2-44DA-B803-187C11F3E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C9FE-BF5C-4571-AC1E-C3F638014C62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C0225-D7BD-4993-9C9A-8960FE2F2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4B56-9932-4060-A9F1-20F5E1D83883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9EBE-461F-4A80-8AE3-039F92CF8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A69A5-F1C6-4209-8579-9DA089B8B84F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74A60-4023-48B4-AA25-A4CEEA1FC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5BCD-D192-447F-B38B-5F17832CE870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C695-79B2-4861-B3AB-238190B77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29ECD-AD96-4694-A84B-02F83380CC22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0D74F-5516-45E9-890C-428A0E5EB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6CD2CC-B79D-416B-9E6D-DA4D8960C7B9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08A3E6-C533-46B5-B0CB-FE2B0E94F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namb.org/images/namb/Membership/StrategicAlliance/Lowes_LBST_logo_432x2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88153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Performance Task 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By: Tiffany Wynn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Computers </a:t>
            </a:r>
          </a:p>
          <a:p>
            <a:r>
              <a:rPr lang="en-US" smtClean="0"/>
              <a:t>Cutting Machines </a:t>
            </a:r>
          </a:p>
          <a:p>
            <a:r>
              <a:rPr lang="en-US" smtClean="0"/>
              <a:t>In store motor vehicles </a:t>
            </a:r>
          </a:p>
          <a:p>
            <a:r>
              <a:rPr lang="en-US" smtClean="0"/>
              <a:t>Cash registers </a:t>
            </a:r>
          </a:p>
          <a:p>
            <a:endParaRPr lang="en-US" smtClean="0"/>
          </a:p>
        </p:txBody>
      </p:sp>
      <p:pic>
        <p:nvPicPr>
          <p:cNvPr id="22532" name="Picture 2" descr="http://bplteensofwa.files.wordpress.com/2009/07/compu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705100"/>
            <a:ext cx="39147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http://www.internationalpointofsale.com/store/images/pcr-360_x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962400"/>
            <a:ext cx="320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1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Description of Lowes and CEO…..</a:t>
            </a:r>
            <a:r>
              <a:rPr lang="en-US" smtClean="0"/>
              <a:t> 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14340" name="Picture 2" descr="http://www.malls-info.com/departmentstores/lowes/akca.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819400"/>
            <a:ext cx="5105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Registers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Cement on</a:t>
                      </a:r>
                      <a:r>
                        <a:rPr lang="en-US" baseline="0" dirty="0" smtClean="0"/>
                        <a:t> floor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Truck driver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Packaging machine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Aluminum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who cut key/blinds 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Cutting</a:t>
                      </a:r>
                      <a:r>
                        <a:rPr lang="en-US" baseline="0" dirty="0" smtClean="0"/>
                        <a:t> boards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Plastic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Bag rack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89" name="Picture 2" descr="http://www.doorsnwindows.com/images/lowes_tru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37465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Picture 4" descr="http://www.floormall.com/images/Wilsonart/ClassicSeven/Treasure_Wo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buffalothrillsbusiness.com/images/competi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4290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Competition and Comparative Advantage 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Lowes has comparative advantage in selling items for home repair and home improvement compared to stores like Wal-Mart or Target.  They sell more of these goods at better quality.</a:t>
            </a:r>
          </a:p>
          <a:p>
            <a:r>
              <a:rPr lang="en-US" smtClean="0"/>
              <a:t>Even though they are the 2</a:t>
            </a:r>
            <a:r>
              <a:rPr lang="en-US" baseline="30000" smtClean="0"/>
              <a:t>nd</a:t>
            </a:r>
            <a:r>
              <a:rPr lang="en-US" smtClean="0"/>
              <a:t> leading home-improvement store, Lowe’s is more DIY focuses.  As far as Home Depot, the leading home-improve store, they have more commercial/contractor items.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-76199" y="3429000"/>
            <a:ext cx="3048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49530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85800" y="6096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Arial" charset="0"/>
              </a:rPr>
              <a:t>LOWES PPC</a:t>
            </a:r>
          </a:p>
        </p:txBody>
      </p:sp>
      <p:sp>
        <p:nvSpPr>
          <p:cNvPr id="8" name="Oval 7"/>
          <p:cNvSpPr/>
          <p:nvPr/>
        </p:nvSpPr>
        <p:spPr>
          <a:xfrm>
            <a:off x="13716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9" name="TextBox 10"/>
          <p:cNvSpPr txBox="1">
            <a:spLocks noChangeArrowheads="1"/>
          </p:cNvSpPr>
          <p:nvPr/>
        </p:nvSpPr>
        <p:spPr bwMode="auto">
          <a:xfrm>
            <a:off x="304800" y="1752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Lumber</a:t>
            </a:r>
          </a:p>
        </p:txBody>
      </p: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5410200" y="4876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Carpet</a:t>
            </a:r>
          </a:p>
        </p:txBody>
      </p:sp>
      <p:sp>
        <p:nvSpPr>
          <p:cNvPr id="23561" name="TextBox 12"/>
          <p:cNvSpPr txBox="1">
            <a:spLocks noChangeArrowheads="1"/>
          </p:cNvSpPr>
          <p:nvPr/>
        </p:nvSpPr>
        <p:spPr bwMode="auto">
          <a:xfrm>
            <a:off x="228600" y="2514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Y units</a:t>
            </a:r>
          </a:p>
        </p:txBody>
      </p:sp>
      <p:sp>
        <p:nvSpPr>
          <p:cNvPr id="23562" name="TextBox 13"/>
          <p:cNvSpPr txBox="1">
            <a:spLocks noChangeArrowheads="1"/>
          </p:cNvSpPr>
          <p:nvPr/>
        </p:nvSpPr>
        <p:spPr bwMode="auto">
          <a:xfrm>
            <a:off x="4572000" y="5029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X units</a:t>
            </a:r>
          </a:p>
        </p:txBody>
      </p:sp>
      <p:sp>
        <p:nvSpPr>
          <p:cNvPr id="20" name="Arc 19"/>
          <p:cNvSpPr/>
          <p:nvPr/>
        </p:nvSpPr>
        <p:spPr>
          <a:xfrm>
            <a:off x="-2590800" y="2743200"/>
            <a:ext cx="7543800" cy="5257800"/>
          </a:xfrm>
          <a:prstGeom prst="arc">
            <a:avLst>
              <a:gd name="adj1" fmla="val 16656764"/>
              <a:gd name="adj2" fmla="val 212182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4" name="TextBox 20"/>
          <p:cNvSpPr txBox="1">
            <a:spLocks noChangeArrowheads="1"/>
          </p:cNvSpPr>
          <p:nvPr/>
        </p:nvSpPr>
        <p:spPr bwMode="auto">
          <a:xfrm>
            <a:off x="762000" y="56388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A shift from point A to point B would mean more space for carpet, but the opportunity cost would be…</a:t>
            </a:r>
          </a:p>
        </p:txBody>
      </p:sp>
      <p:sp>
        <p:nvSpPr>
          <p:cNvPr id="23565" name="TextBox 21"/>
          <p:cNvSpPr txBox="1">
            <a:spLocks noChangeArrowheads="1"/>
          </p:cNvSpPr>
          <p:nvPr/>
        </p:nvSpPr>
        <p:spPr bwMode="auto">
          <a:xfrm>
            <a:off x="11430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23622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590800" y="2514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267200" y="34290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971800" y="2667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TextBox 20"/>
          <p:cNvSpPr txBox="1">
            <a:spLocks noChangeArrowheads="1"/>
          </p:cNvSpPr>
          <p:nvPr/>
        </p:nvSpPr>
        <p:spPr bwMode="auto">
          <a:xfrm>
            <a:off x="3962400" y="16002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This Production Possibilities Curve represents tradeoff Lowes must make between carpet and lumber.  The more space they dedicate to carpet, the less they have for lumber.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Scarce in Lowe’s???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#1: TIME!!!!!!!!!!!!!!!!!!!!!!! </a:t>
            </a:r>
          </a:p>
          <a:p>
            <a:pPr lvl="1"/>
            <a:r>
              <a:rPr lang="en-US" smtClean="0"/>
              <a:t>(explanation) </a:t>
            </a:r>
          </a:p>
        </p:txBody>
      </p:sp>
      <p:pic>
        <p:nvPicPr>
          <p:cNvPr id="18436" name="Picture 4" descr="http://blogs.discovermagazine.com/intersection/files/2009/05/28-time-mana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010025"/>
            <a:ext cx="42672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logs.journalism.cuny.edu/josephwalker/files/2009/07/labor-da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else is Scare????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#2: Item 2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Explanation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else???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#3: Item 3</a:t>
            </a:r>
          </a:p>
          <a:p>
            <a:pPr lvl="1"/>
            <a:r>
              <a:rPr lang="en-US" smtClean="0"/>
              <a:t>Explanation</a:t>
            </a:r>
          </a:p>
        </p:txBody>
      </p:sp>
      <p:pic>
        <p:nvPicPr>
          <p:cNvPr id="20484" name="Picture 2" descr="http://www.giantrobot.com/blogs/eric/uploaded_images/mexico-drug-money2-7088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1148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http://uk2.net/blog/wp-content/uploads/moooon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021138"/>
            <a:ext cx="371475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Contact Center Training/Quality Assurance Coach conducts regularly scheduled monitoring sessions to evaluate agent performance and provide follow-up training to address weaknesses. The Contact Center Training/Quality Assurance Coach conducts ongoing group training sessions for new hires and existing employees, and serves as a coaching/performance management resource for operational program supervisors.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240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Perpetua</vt:lpstr>
      <vt:lpstr>Office Theme</vt:lpstr>
      <vt:lpstr>Performance Task </vt:lpstr>
      <vt:lpstr>Part 1</vt:lpstr>
      <vt:lpstr>Examples </vt:lpstr>
      <vt:lpstr>Competition and Comparative Advantage </vt:lpstr>
      <vt:lpstr>Slide 5</vt:lpstr>
      <vt:lpstr>What is Scarce in Lowe’s???</vt:lpstr>
      <vt:lpstr>What else is Scare????</vt:lpstr>
      <vt:lpstr>What else???</vt:lpstr>
      <vt:lpstr> Training</vt:lpstr>
      <vt:lpstr>Technology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Task</dc:title>
  <dc:creator>fyremn2</dc:creator>
  <cp:lastModifiedBy>FCBOE</cp:lastModifiedBy>
  <cp:revision>17</cp:revision>
  <dcterms:created xsi:type="dcterms:W3CDTF">2010-01-29T02:42:59Z</dcterms:created>
  <dcterms:modified xsi:type="dcterms:W3CDTF">2011-08-24T12:29:41Z</dcterms:modified>
</cp:coreProperties>
</file>